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85" r:id="rId2"/>
  </p:sldMasterIdLst>
  <p:notesMasterIdLst>
    <p:notesMasterId r:id="rId20"/>
  </p:notesMasterIdLst>
  <p:handoutMasterIdLst>
    <p:handoutMasterId r:id="rId21"/>
  </p:handoutMasterIdLst>
  <p:sldIdLst>
    <p:sldId id="298" r:id="rId3"/>
    <p:sldId id="323" r:id="rId4"/>
    <p:sldId id="336" r:id="rId5"/>
    <p:sldId id="337" r:id="rId6"/>
    <p:sldId id="338" r:id="rId7"/>
    <p:sldId id="324" r:id="rId8"/>
    <p:sldId id="300" r:id="rId9"/>
    <p:sldId id="309" r:id="rId10"/>
    <p:sldId id="310" r:id="rId11"/>
    <p:sldId id="311" r:id="rId12"/>
    <p:sldId id="312" r:id="rId13"/>
    <p:sldId id="313" r:id="rId14"/>
    <p:sldId id="314" r:id="rId15"/>
    <p:sldId id="315" r:id="rId16"/>
    <p:sldId id="316" r:id="rId17"/>
    <p:sldId id="317" r:id="rId18"/>
    <p:sldId id="318" r:id="rId19"/>
  </p:sldIdLst>
  <p:sldSz cx="9144000" cy="6858000" type="screen4x3"/>
  <p:notesSz cx="6797675" cy="9926638"/>
  <p:defaultTextStyle>
    <a:defPPr>
      <a:defRPr lang="en-GB"/>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0"/>
    <a:srgbClr val="9999FF"/>
    <a:srgbClr val="666699"/>
    <a:srgbClr val="000099"/>
    <a:srgbClr val="008000"/>
    <a:srgbClr val="3333CC"/>
    <a:srgbClr val="284975"/>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436" autoAdjust="0"/>
    <p:restoredTop sz="94660"/>
  </p:normalViewPr>
  <p:slideViewPr>
    <p:cSldViewPr>
      <p:cViewPr>
        <p:scale>
          <a:sx n="57" d="100"/>
          <a:sy n="57" d="100"/>
        </p:scale>
        <p:origin x="-917" y="2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39" d="100"/>
          <a:sy n="39" d="100"/>
        </p:scale>
        <p:origin x="-1502" y="-58"/>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29464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de-DE"/>
          </a:p>
        </p:txBody>
      </p:sp>
      <p:sp>
        <p:nvSpPr>
          <p:cNvPr id="47107" name="Rectangle 3"/>
          <p:cNvSpPr>
            <a:spLocks noGrp="1" noChangeArrowheads="1"/>
          </p:cNvSpPr>
          <p:nvPr>
            <p:ph type="dt" sz="quarter" idx="1"/>
          </p:nvPr>
        </p:nvSpPr>
        <p:spPr bwMode="auto">
          <a:xfrm>
            <a:off x="3851275" y="0"/>
            <a:ext cx="29464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de-DE"/>
          </a:p>
        </p:txBody>
      </p:sp>
      <p:sp>
        <p:nvSpPr>
          <p:cNvPr id="47108" name="Rectangle 4"/>
          <p:cNvSpPr>
            <a:spLocks noGrp="1" noChangeArrowheads="1"/>
          </p:cNvSpPr>
          <p:nvPr>
            <p:ph type="ftr" sz="quarter" idx="2"/>
          </p:nvPr>
        </p:nvSpPr>
        <p:spPr bwMode="auto">
          <a:xfrm>
            <a:off x="0" y="9440863"/>
            <a:ext cx="294640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de-DE"/>
          </a:p>
        </p:txBody>
      </p:sp>
      <p:sp>
        <p:nvSpPr>
          <p:cNvPr id="47109" name="Rectangle 5"/>
          <p:cNvSpPr>
            <a:spLocks noGrp="1" noChangeArrowheads="1"/>
          </p:cNvSpPr>
          <p:nvPr>
            <p:ph type="sldNum" sz="quarter" idx="3"/>
          </p:nvPr>
        </p:nvSpPr>
        <p:spPr bwMode="auto">
          <a:xfrm>
            <a:off x="3851275" y="9440863"/>
            <a:ext cx="294640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A0F87272-BF5F-406C-912B-0E33DC5D9184}" type="slidenum">
              <a:rPr lang="de-DE"/>
              <a:pPr>
                <a:defRPr/>
              </a:pPr>
              <a:t>‹N›</a:t>
            </a:fld>
            <a:endParaRPr lang="de-DE"/>
          </a:p>
        </p:txBody>
      </p:sp>
    </p:spTree>
    <p:extLst>
      <p:ext uri="{BB962C8B-B14F-4D97-AF65-F5344CB8AC3E}">
        <p14:creationId xmlns:p14="http://schemas.microsoft.com/office/powerpoint/2010/main" val="26956290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bwMode="auto">
          <a:xfrm>
            <a:off x="0" y="0"/>
            <a:ext cx="29464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de-DE"/>
          </a:p>
        </p:txBody>
      </p:sp>
      <p:sp>
        <p:nvSpPr>
          <p:cNvPr id="52227" name="Rectangle 3"/>
          <p:cNvSpPr>
            <a:spLocks noGrp="1" noChangeArrowheads="1"/>
          </p:cNvSpPr>
          <p:nvPr>
            <p:ph type="dt" idx="1"/>
          </p:nvPr>
        </p:nvSpPr>
        <p:spPr bwMode="auto">
          <a:xfrm>
            <a:off x="3851275" y="0"/>
            <a:ext cx="29464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de-DE"/>
          </a:p>
        </p:txBody>
      </p:sp>
      <p:sp>
        <p:nvSpPr>
          <p:cNvPr id="32772" name="Rectangle 4"/>
          <p:cNvSpPr>
            <a:spLocks noGrp="1" noRot="1" noChangeAspect="1" noChangeArrowheads="1" noTextEdit="1"/>
          </p:cNvSpPr>
          <p:nvPr>
            <p:ph type="sldImg" idx="2"/>
          </p:nvPr>
        </p:nvSpPr>
        <p:spPr bwMode="auto">
          <a:xfrm>
            <a:off x="920750" y="773113"/>
            <a:ext cx="4953000" cy="37147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2229" name="Rectangle 5"/>
          <p:cNvSpPr>
            <a:spLocks noGrp="1" noChangeArrowheads="1"/>
          </p:cNvSpPr>
          <p:nvPr>
            <p:ph type="body" sz="quarter" idx="3"/>
          </p:nvPr>
        </p:nvSpPr>
        <p:spPr bwMode="auto">
          <a:xfrm>
            <a:off x="906463" y="4721225"/>
            <a:ext cx="4984750" cy="4487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noProof="0" smtClean="0"/>
              <a:t>Klicken Sie, um die Formate des Vorlagentextes zu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52230" name="Rectangle 6"/>
          <p:cNvSpPr>
            <a:spLocks noGrp="1" noChangeArrowheads="1"/>
          </p:cNvSpPr>
          <p:nvPr>
            <p:ph type="ftr" sz="quarter" idx="4"/>
          </p:nvPr>
        </p:nvSpPr>
        <p:spPr bwMode="auto">
          <a:xfrm>
            <a:off x="0" y="9440863"/>
            <a:ext cx="294640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de-DE"/>
          </a:p>
        </p:txBody>
      </p:sp>
      <p:sp>
        <p:nvSpPr>
          <p:cNvPr id="52231" name="Rectangle 7"/>
          <p:cNvSpPr>
            <a:spLocks noGrp="1" noChangeArrowheads="1"/>
          </p:cNvSpPr>
          <p:nvPr>
            <p:ph type="sldNum" sz="quarter" idx="5"/>
          </p:nvPr>
        </p:nvSpPr>
        <p:spPr bwMode="auto">
          <a:xfrm>
            <a:off x="3851275" y="9440863"/>
            <a:ext cx="294640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6C9C9AE1-A954-4209-9C6B-9C935DBE2324}" type="slidenum">
              <a:rPr lang="de-DE"/>
              <a:pPr>
                <a:defRPr/>
              </a:pPr>
              <a:t>‹N›</a:t>
            </a:fld>
            <a:endParaRPr lang="de-DE"/>
          </a:p>
        </p:txBody>
      </p:sp>
    </p:spTree>
    <p:extLst>
      <p:ext uri="{BB962C8B-B14F-4D97-AF65-F5344CB8AC3E}">
        <p14:creationId xmlns:p14="http://schemas.microsoft.com/office/powerpoint/2010/main" val="113157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294E9986-CCCC-46AA-897D-FEF738F0C8B1}" type="slidenum">
              <a:rPr lang="de-DE" altLang="it-IT" sz="1200" smtClean="0"/>
              <a:pPr eaLnBrk="1" hangingPunct="1"/>
              <a:t>1</a:t>
            </a:fld>
            <a:endParaRPr lang="de-DE" altLang="it-IT" sz="1200"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pPr eaLnBrk="1" hangingPunct="1"/>
            <a:endParaRPr lang="de-DE" altLang="it-IT" smtClean="0"/>
          </a:p>
        </p:txBody>
      </p:sp>
    </p:spTree>
    <p:extLst>
      <p:ext uri="{BB962C8B-B14F-4D97-AF65-F5344CB8AC3E}">
        <p14:creationId xmlns:p14="http://schemas.microsoft.com/office/powerpoint/2010/main" val="34325676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18801F9B-53C0-4016-A63C-150D2C63F327}" type="slidenum">
              <a:rPr lang="de-DE" altLang="it-IT" sz="1200" smtClean="0"/>
              <a:pPr eaLnBrk="1" hangingPunct="1"/>
              <a:t>10</a:t>
            </a:fld>
            <a:endParaRPr lang="de-DE" altLang="it-IT" sz="1200"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pPr eaLnBrk="1" hangingPunct="1"/>
            <a:endParaRPr lang="de-DE" altLang="it-IT" smtClean="0"/>
          </a:p>
        </p:txBody>
      </p:sp>
    </p:spTree>
    <p:extLst>
      <p:ext uri="{BB962C8B-B14F-4D97-AF65-F5344CB8AC3E}">
        <p14:creationId xmlns:p14="http://schemas.microsoft.com/office/powerpoint/2010/main" val="7201413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F7325BC3-3515-441F-B92B-8F379190CCF9}" type="slidenum">
              <a:rPr lang="de-DE" altLang="it-IT" sz="1200" smtClean="0"/>
              <a:pPr eaLnBrk="1" hangingPunct="1"/>
              <a:t>11</a:t>
            </a:fld>
            <a:endParaRPr lang="de-DE" altLang="it-IT" sz="1200"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pPr eaLnBrk="1" hangingPunct="1"/>
            <a:endParaRPr lang="de-DE" altLang="it-IT" smtClean="0"/>
          </a:p>
        </p:txBody>
      </p:sp>
    </p:spTree>
    <p:extLst>
      <p:ext uri="{BB962C8B-B14F-4D97-AF65-F5344CB8AC3E}">
        <p14:creationId xmlns:p14="http://schemas.microsoft.com/office/powerpoint/2010/main" val="29620386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BD9E8DA-AF44-4C98-AB49-E81EAE9A754B}" type="slidenum">
              <a:rPr lang="de-DE" altLang="it-IT" sz="1200" smtClean="0"/>
              <a:pPr eaLnBrk="1" hangingPunct="1"/>
              <a:t>12</a:t>
            </a:fld>
            <a:endParaRPr lang="de-DE" altLang="it-IT" sz="1200"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endParaRPr lang="de-DE" altLang="it-IT" smtClean="0"/>
          </a:p>
        </p:txBody>
      </p:sp>
    </p:spTree>
    <p:extLst>
      <p:ext uri="{BB962C8B-B14F-4D97-AF65-F5344CB8AC3E}">
        <p14:creationId xmlns:p14="http://schemas.microsoft.com/office/powerpoint/2010/main" val="22179338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C7061194-87DE-45EB-B9CE-0981B41294AB}" type="slidenum">
              <a:rPr lang="de-DE" altLang="it-IT" sz="1200" smtClean="0"/>
              <a:pPr eaLnBrk="1" hangingPunct="1"/>
              <a:t>13</a:t>
            </a:fld>
            <a:endParaRPr lang="de-DE" altLang="it-IT" sz="1200"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p:spPr>
        <p:txBody>
          <a:bodyPr/>
          <a:lstStyle/>
          <a:p>
            <a:pPr eaLnBrk="1" hangingPunct="1"/>
            <a:endParaRPr lang="de-DE" altLang="it-IT" smtClean="0"/>
          </a:p>
        </p:txBody>
      </p:sp>
    </p:spTree>
    <p:extLst>
      <p:ext uri="{BB962C8B-B14F-4D97-AF65-F5344CB8AC3E}">
        <p14:creationId xmlns:p14="http://schemas.microsoft.com/office/powerpoint/2010/main" val="25659687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DD787B0F-DB0F-4C20-8CD5-E34E4B52AD20}" type="slidenum">
              <a:rPr lang="de-DE" altLang="it-IT" sz="1200" smtClean="0"/>
              <a:pPr eaLnBrk="1" hangingPunct="1"/>
              <a:t>14</a:t>
            </a:fld>
            <a:endParaRPr lang="de-DE" altLang="it-IT" sz="1200"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pPr eaLnBrk="1" hangingPunct="1"/>
            <a:endParaRPr lang="de-DE" altLang="it-IT" smtClean="0"/>
          </a:p>
        </p:txBody>
      </p:sp>
    </p:spTree>
    <p:extLst>
      <p:ext uri="{BB962C8B-B14F-4D97-AF65-F5344CB8AC3E}">
        <p14:creationId xmlns:p14="http://schemas.microsoft.com/office/powerpoint/2010/main" val="20532191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B8016353-940A-4CEB-94B3-0F8B14D50CC7}" type="slidenum">
              <a:rPr lang="de-DE" altLang="it-IT" sz="1200" smtClean="0"/>
              <a:pPr eaLnBrk="1" hangingPunct="1"/>
              <a:t>15</a:t>
            </a:fld>
            <a:endParaRPr lang="de-DE" altLang="it-IT" sz="1200"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pPr eaLnBrk="1" hangingPunct="1"/>
            <a:endParaRPr lang="de-DE" altLang="it-IT" smtClean="0"/>
          </a:p>
        </p:txBody>
      </p:sp>
    </p:spTree>
    <p:extLst>
      <p:ext uri="{BB962C8B-B14F-4D97-AF65-F5344CB8AC3E}">
        <p14:creationId xmlns:p14="http://schemas.microsoft.com/office/powerpoint/2010/main" val="10172772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A3EDB0D7-1D80-486E-8281-891DA1F2B50E}" type="slidenum">
              <a:rPr lang="de-DE" altLang="it-IT" sz="1200" smtClean="0"/>
              <a:pPr eaLnBrk="1" hangingPunct="1"/>
              <a:t>16</a:t>
            </a:fld>
            <a:endParaRPr lang="de-DE" altLang="it-IT" sz="1200"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pPr eaLnBrk="1" hangingPunct="1"/>
            <a:endParaRPr lang="de-DE" altLang="it-IT" smtClean="0"/>
          </a:p>
        </p:txBody>
      </p:sp>
    </p:spTree>
    <p:extLst>
      <p:ext uri="{BB962C8B-B14F-4D97-AF65-F5344CB8AC3E}">
        <p14:creationId xmlns:p14="http://schemas.microsoft.com/office/powerpoint/2010/main" val="8051405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5E433456-E0FA-4D4B-833F-0A71210DBC1D}" type="slidenum">
              <a:rPr lang="de-DE" altLang="it-IT" sz="1200" smtClean="0"/>
              <a:pPr eaLnBrk="1" hangingPunct="1"/>
              <a:t>17</a:t>
            </a:fld>
            <a:endParaRPr lang="de-DE" altLang="it-IT" sz="1200"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pPr eaLnBrk="1" hangingPunct="1"/>
            <a:endParaRPr lang="de-DE" altLang="it-IT" smtClean="0"/>
          </a:p>
        </p:txBody>
      </p:sp>
    </p:spTree>
    <p:extLst>
      <p:ext uri="{BB962C8B-B14F-4D97-AF65-F5344CB8AC3E}">
        <p14:creationId xmlns:p14="http://schemas.microsoft.com/office/powerpoint/2010/main" val="36488335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2C30DAF-1E78-4518-B1EC-74C7293ABE98}" type="slidenum">
              <a:rPr lang="de-DE" altLang="it-IT" sz="1200" smtClean="0"/>
              <a:pPr eaLnBrk="1" hangingPunct="1"/>
              <a:t>2</a:t>
            </a:fld>
            <a:endParaRPr lang="de-DE" altLang="it-IT" sz="1200" smtClean="0"/>
          </a:p>
        </p:txBody>
      </p:sp>
      <p:sp>
        <p:nvSpPr>
          <p:cNvPr id="34819" name="Rectangle 7"/>
          <p:cNvSpPr txBox="1">
            <a:spLocks noGrp="1" noChangeArrowheads="1"/>
          </p:cNvSpPr>
          <p:nvPr/>
        </p:nvSpPr>
        <p:spPr bwMode="auto">
          <a:xfrm>
            <a:off x="3851275" y="9440863"/>
            <a:ext cx="2946400"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fld id="{F723A4C6-F8A3-4073-99B6-03B9D3EB03AF}" type="slidenum">
              <a:rPr lang="de-DE" altLang="it-IT" sz="1200"/>
              <a:pPr algn="r" eaLnBrk="1" hangingPunct="1"/>
              <a:t>2</a:t>
            </a:fld>
            <a:endParaRPr lang="de-DE" altLang="it-IT" sz="1200"/>
          </a:p>
        </p:txBody>
      </p:sp>
      <p:sp>
        <p:nvSpPr>
          <p:cNvPr id="34820" name="Rectangle 2"/>
          <p:cNvSpPr>
            <a:spLocks noGrp="1" noRot="1" noChangeAspect="1" noChangeArrowheads="1" noTextEdit="1"/>
          </p:cNvSpPr>
          <p:nvPr>
            <p:ph type="sldImg"/>
          </p:nvPr>
        </p:nvSpPr>
        <p:spPr>
          <a:ln/>
        </p:spPr>
      </p:sp>
      <p:sp>
        <p:nvSpPr>
          <p:cNvPr id="34821" name="Rectangle 3"/>
          <p:cNvSpPr>
            <a:spLocks noGrp="1" noChangeArrowheads="1"/>
          </p:cNvSpPr>
          <p:nvPr>
            <p:ph type="body" idx="1"/>
          </p:nvPr>
        </p:nvSpPr>
        <p:spPr>
          <a:noFill/>
        </p:spPr>
        <p:txBody>
          <a:bodyPr/>
          <a:lstStyle/>
          <a:p>
            <a:pPr eaLnBrk="1" hangingPunct="1"/>
            <a:endParaRPr lang="de-DE" altLang="it-IT" smtClean="0"/>
          </a:p>
        </p:txBody>
      </p:sp>
    </p:spTree>
    <p:extLst>
      <p:ext uri="{BB962C8B-B14F-4D97-AF65-F5344CB8AC3E}">
        <p14:creationId xmlns:p14="http://schemas.microsoft.com/office/powerpoint/2010/main" val="13087844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632E834D-EC36-4B16-AF56-9F242E58B83D}" type="slidenum">
              <a:rPr lang="en-GB" altLang="it-IT" sz="1200" smtClean="0">
                <a:solidFill>
                  <a:srgbClr val="000000"/>
                </a:solidFill>
                <a:latin typeface="Arial" pitchFamily="34" charset="0"/>
                <a:ea typeface="ＭＳ Ｐゴシック" charset="-128"/>
              </a:rPr>
              <a:pPr eaLnBrk="1" hangingPunct="1"/>
              <a:t>3</a:t>
            </a:fld>
            <a:endParaRPr lang="en-GB" altLang="it-IT" sz="1200" smtClean="0">
              <a:solidFill>
                <a:srgbClr val="000000"/>
              </a:solidFill>
              <a:latin typeface="Arial" pitchFamily="34" charset="0"/>
              <a:ea typeface="ＭＳ Ｐゴシック" charset="-128"/>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altLang="it-IT" smtClean="0">
              <a:latin typeface="Arial" pitchFamily="34" charset="0"/>
              <a:ea typeface="ＭＳ Ｐゴシック" charset="-128"/>
            </a:endParaRPr>
          </a:p>
        </p:txBody>
      </p:sp>
    </p:spTree>
    <p:extLst>
      <p:ext uri="{BB962C8B-B14F-4D97-AF65-F5344CB8AC3E}">
        <p14:creationId xmlns:p14="http://schemas.microsoft.com/office/powerpoint/2010/main" val="28036091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0EC4724-6B37-4AB3-AFBD-2B15232C1B04}" type="slidenum">
              <a:rPr lang="en-GB" altLang="it-IT" sz="1200" smtClean="0">
                <a:solidFill>
                  <a:srgbClr val="000000"/>
                </a:solidFill>
                <a:latin typeface="Arial" pitchFamily="34" charset="0"/>
                <a:ea typeface="ＭＳ Ｐゴシック" charset="-128"/>
              </a:rPr>
              <a:pPr eaLnBrk="1" hangingPunct="1"/>
              <a:t>4</a:t>
            </a:fld>
            <a:endParaRPr lang="en-GB" altLang="it-IT" sz="1200" smtClean="0">
              <a:solidFill>
                <a:srgbClr val="000000"/>
              </a:solidFill>
              <a:latin typeface="Arial" pitchFamily="34" charset="0"/>
              <a:ea typeface="ＭＳ Ｐゴシック" charset="-128"/>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altLang="it-IT" smtClean="0">
              <a:latin typeface="Arial" pitchFamily="34" charset="0"/>
              <a:ea typeface="ＭＳ Ｐゴシック" charset="-128"/>
            </a:endParaRPr>
          </a:p>
        </p:txBody>
      </p:sp>
    </p:spTree>
    <p:extLst>
      <p:ext uri="{BB962C8B-B14F-4D97-AF65-F5344CB8AC3E}">
        <p14:creationId xmlns:p14="http://schemas.microsoft.com/office/powerpoint/2010/main" val="1324329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FF35424-FC26-4310-A0C9-EC1C16317392}" type="slidenum">
              <a:rPr lang="en-GB" altLang="it-IT" sz="1200" smtClean="0">
                <a:solidFill>
                  <a:srgbClr val="000000"/>
                </a:solidFill>
                <a:latin typeface="Arial" pitchFamily="34" charset="0"/>
                <a:ea typeface="ＭＳ Ｐゴシック" charset="-128"/>
              </a:rPr>
              <a:pPr eaLnBrk="1" hangingPunct="1"/>
              <a:t>5</a:t>
            </a:fld>
            <a:endParaRPr lang="en-GB" altLang="it-IT" sz="1200" smtClean="0">
              <a:solidFill>
                <a:srgbClr val="000000"/>
              </a:solidFill>
              <a:latin typeface="Arial" pitchFamily="34" charset="0"/>
              <a:ea typeface="ＭＳ Ｐゴシック" charset="-128"/>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altLang="it-IT" smtClean="0">
              <a:latin typeface="Arial" pitchFamily="34" charset="0"/>
              <a:ea typeface="ＭＳ Ｐゴシック" charset="-128"/>
            </a:endParaRPr>
          </a:p>
        </p:txBody>
      </p:sp>
    </p:spTree>
    <p:extLst>
      <p:ext uri="{BB962C8B-B14F-4D97-AF65-F5344CB8AC3E}">
        <p14:creationId xmlns:p14="http://schemas.microsoft.com/office/powerpoint/2010/main" val="39535673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29DBBF6E-5241-4F80-A2FB-E03B7A4E7B98}" type="slidenum">
              <a:rPr lang="de-DE" altLang="it-IT" sz="1200" smtClean="0"/>
              <a:pPr eaLnBrk="1" hangingPunct="1"/>
              <a:t>6</a:t>
            </a:fld>
            <a:endParaRPr lang="de-DE" altLang="it-IT" sz="1200" smtClean="0"/>
          </a:p>
        </p:txBody>
      </p:sp>
      <p:sp>
        <p:nvSpPr>
          <p:cNvPr id="38915" name="Rectangle 7"/>
          <p:cNvSpPr txBox="1">
            <a:spLocks noGrp="1" noChangeArrowheads="1"/>
          </p:cNvSpPr>
          <p:nvPr/>
        </p:nvSpPr>
        <p:spPr bwMode="auto">
          <a:xfrm>
            <a:off x="3851275" y="9440863"/>
            <a:ext cx="2946400"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fld id="{F55521AD-E71B-436A-8E39-4C80B8B68F97}" type="slidenum">
              <a:rPr lang="de-DE" altLang="it-IT" sz="1200"/>
              <a:pPr algn="r" eaLnBrk="1" hangingPunct="1"/>
              <a:t>6</a:t>
            </a:fld>
            <a:endParaRPr lang="de-DE" altLang="it-IT" sz="1200"/>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p:spPr>
        <p:txBody>
          <a:bodyPr/>
          <a:lstStyle/>
          <a:p>
            <a:pPr eaLnBrk="1" hangingPunct="1"/>
            <a:endParaRPr lang="de-DE" altLang="it-IT" smtClean="0"/>
          </a:p>
        </p:txBody>
      </p:sp>
    </p:spTree>
    <p:extLst>
      <p:ext uri="{BB962C8B-B14F-4D97-AF65-F5344CB8AC3E}">
        <p14:creationId xmlns:p14="http://schemas.microsoft.com/office/powerpoint/2010/main" val="2107527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344547E1-1DE5-4E77-B92D-A208C47779D2}" type="slidenum">
              <a:rPr lang="de-DE" altLang="it-IT" sz="1200" smtClean="0"/>
              <a:pPr eaLnBrk="1" hangingPunct="1"/>
              <a:t>7</a:t>
            </a:fld>
            <a:endParaRPr lang="de-DE" altLang="it-IT" sz="1200"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p:spPr>
        <p:txBody>
          <a:bodyPr/>
          <a:lstStyle/>
          <a:p>
            <a:pPr eaLnBrk="1" hangingPunct="1"/>
            <a:endParaRPr lang="de-DE" altLang="it-IT" smtClean="0"/>
          </a:p>
        </p:txBody>
      </p:sp>
    </p:spTree>
    <p:extLst>
      <p:ext uri="{BB962C8B-B14F-4D97-AF65-F5344CB8AC3E}">
        <p14:creationId xmlns:p14="http://schemas.microsoft.com/office/powerpoint/2010/main" val="30442744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BB427B29-29F2-4E1E-8736-D86C2246C209}" type="slidenum">
              <a:rPr lang="de-DE" altLang="it-IT" sz="1200" smtClean="0"/>
              <a:pPr eaLnBrk="1" hangingPunct="1"/>
              <a:t>8</a:t>
            </a:fld>
            <a:endParaRPr lang="de-DE" altLang="it-IT" sz="1200"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eaLnBrk="1" hangingPunct="1"/>
            <a:endParaRPr lang="de-DE" altLang="it-IT" smtClean="0"/>
          </a:p>
        </p:txBody>
      </p:sp>
    </p:spTree>
    <p:extLst>
      <p:ext uri="{BB962C8B-B14F-4D97-AF65-F5344CB8AC3E}">
        <p14:creationId xmlns:p14="http://schemas.microsoft.com/office/powerpoint/2010/main" val="35019365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BB2A345E-BA62-4FA0-80E4-079D006C4235}" type="slidenum">
              <a:rPr lang="de-DE" altLang="it-IT" sz="1200" smtClean="0"/>
              <a:pPr eaLnBrk="1" hangingPunct="1"/>
              <a:t>9</a:t>
            </a:fld>
            <a:endParaRPr lang="de-DE" altLang="it-IT" sz="1200"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pPr eaLnBrk="1" hangingPunct="1"/>
            <a:endParaRPr lang="de-DE" altLang="it-IT" smtClean="0"/>
          </a:p>
        </p:txBody>
      </p:sp>
    </p:spTree>
    <p:extLst>
      <p:ext uri="{BB962C8B-B14F-4D97-AF65-F5344CB8AC3E}">
        <p14:creationId xmlns:p14="http://schemas.microsoft.com/office/powerpoint/2010/main" val="40348191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Tree>
    <p:extLst>
      <p:ext uri="{BB962C8B-B14F-4D97-AF65-F5344CB8AC3E}">
        <p14:creationId xmlns:p14="http://schemas.microsoft.com/office/powerpoint/2010/main" val="800066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extLst>
      <p:ext uri="{BB962C8B-B14F-4D97-AF65-F5344CB8AC3E}">
        <p14:creationId xmlns:p14="http://schemas.microsoft.com/office/powerpoint/2010/main" val="1113470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751638" y="1190625"/>
            <a:ext cx="2141537" cy="54070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323850" y="1190625"/>
            <a:ext cx="6275388" cy="54070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extLst>
      <p:ext uri="{BB962C8B-B14F-4D97-AF65-F5344CB8AC3E}">
        <p14:creationId xmlns:p14="http://schemas.microsoft.com/office/powerpoint/2010/main" val="248633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smtClean="0"/>
              <a:t>Click to edit Master subtitle style</a:t>
            </a:r>
            <a:endParaRPr lang="en-US"/>
          </a:p>
        </p:txBody>
      </p:sp>
    </p:spTree>
    <p:extLst>
      <p:ext uri="{BB962C8B-B14F-4D97-AF65-F5344CB8AC3E}">
        <p14:creationId xmlns:p14="http://schemas.microsoft.com/office/powerpoint/2010/main" val="13997253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extLst>
      <p:ext uri="{BB962C8B-B14F-4D97-AF65-F5344CB8AC3E}">
        <p14:creationId xmlns:p14="http://schemas.microsoft.com/office/powerpoint/2010/main" val="2180065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Tree>
    <p:extLst>
      <p:ext uri="{BB962C8B-B14F-4D97-AF65-F5344CB8AC3E}">
        <p14:creationId xmlns:p14="http://schemas.microsoft.com/office/powerpoint/2010/main" val="12863427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323850" y="1989138"/>
            <a:ext cx="4208463" cy="4608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84713" y="1989138"/>
            <a:ext cx="4208462" cy="4608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extLst>
      <p:ext uri="{BB962C8B-B14F-4D97-AF65-F5344CB8AC3E}">
        <p14:creationId xmlns:p14="http://schemas.microsoft.com/office/powerpoint/2010/main" val="19538732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extLst>
      <p:ext uri="{BB962C8B-B14F-4D97-AF65-F5344CB8AC3E}">
        <p14:creationId xmlns:p14="http://schemas.microsoft.com/office/powerpoint/2010/main" val="721699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Tree>
    <p:extLst>
      <p:ext uri="{BB962C8B-B14F-4D97-AF65-F5344CB8AC3E}">
        <p14:creationId xmlns:p14="http://schemas.microsoft.com/office/powerpoint/2010/main" val="9460457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192395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Tree>
    <p:extLst>
      <p:ext uri="{BB962C8B-B14F-4D97-AF65-F5344CB8AC3E}">
        <p14:creationId xmlns:p14="http://schemas.microsoft.com/office/powerpoint/2010/main" val="3243404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extLst>
      <p:ext uri="{BB962C8B-B14F-4D97-AF65-F5344CB8AC3E}">
        <p14:creationId xmlns:p14="http://schemas.microsoft.com/office/powerpoint/2010/main" val="13410907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Tree>
    <p:extLst>
      <p:ext uri="{BB962C8B-B14F-4D97-AF65-F5344CB8AC3E}">
        <p14:creationId xmlns:p14="http://schemas.microsoft.com/office/powerpoint/2010/main" val="17127426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extLst>
      <p:ext uri="{BB962C8B-B14F-4D97-AF65-F5344CB8AC3E}">
        <p14:creationId xmlns:p14="http://schemas.microsoft.com/office/powerpoint/2010/main" val="17363269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51638" y="1190625"/>
            <a:ext cx="2141537" cy="54070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323850" y="1190625"/>
            <a:ext cx="6275388" cy="54070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extLst>
      <p:ext uri="{BB962C8B-B14F-4D97-AF65-F5344CB8AC3E}">
        <p14:creationId xmlns:p14="http://schemas.microsoft.com/office/powerpoint/2010/main" val="165780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Tree>
    <p:extLst>
      <p:ext uri="{BB962C8B-B14F-4D97-AF65-F5344CB8AC3E}">
        <p14:creationId xmlns:p14="http://schemas.microsoft.com/office/powerpoint/2010/main" val="3355284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323850" y="1989138"/>
            <a:ext cx="4208463" cy="4608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84713" y="1989138"/>
            <a:ext cx="4208462" cy="4608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extLst>
      <p:ext uri="{BB962C8B-B14F-4D97-AF65-F5344CB8AC3E}">
        <p14:creationId xmlns:p14="http://schemas.microsoft.com/office/powerpoint/2010/main" val="2382011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extLst>
      <p:ext uri="{BB962C8B-B14F-4D97-AF65-F5344CB8AC3E}">
        <p14:creationId xmlns:p14="http://schemas.microsoft.com/office/powerpoint/2010/main" val="2008454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Tree>
    <p:extLst>
      <p:ext uri="{BB962C8B-B14F-4D97-AF65-F5344CB8AC3E}">
        <p14:creationId xmlns:p14="http://schemas.microsoft.com/office/powerpoint/2010/main" val="1980535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extLst>
      <p:ext uri="{BB962C8B-B14F-4D97-AF65-F5344CB8AC3E}">
        <p14:creationId xmlns:p14="http://schemas.microsoft.com/office/powerpoint/2010/main" val="472448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Tree>
    <p:extLst>
      <p:ext uri="{BB962C8B-B14F-4D97-AF65-F5344CB8AC3E}">
        <p14:creationId xmlns:p14="http://schemas.microsoft.com/office/powerpoint/2010/main" val="853529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Tree>
    <p:extLst>
      <p:ext uri="{BB962C8B-B14F-4D97-AF65-F5344CB8AC3E}">
        <p14:creationId xmlns:p14="http://schemas.microsoft.com/office/powerpoint/2010/main" val="1554390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body" idx="1"/>
          </p:nvPr>
        </p:nvSpPr>
        <p:spPr bwMode="auto">
          <a:xfrm>
            <a:off x="323850" y="1989138"/>
            <a:ext cx="8569325"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it-IT" smtClean="0"/>
              <a:t>Click to edit Master text styles</a:t>
            </a:r>
          </a:p>
          <a:p>
            <a:pPr lvl="1"/>
            <a:r>
              <a:rPr lang="en-GB" altLang="it-IT" smtClean="0"/>
              <a:t>Second level</a:t>
            </a:r>
          </a:p>
          <a:p>
            <a:pPr lvl="2"/>
            <a:r>
              <a:rPr lang="en-GB" altLang="it-IT" smtClean="0"/>
              <a:t>Third level</a:t>
            </a:r>
          </a:p>
          <a:p>
            <a:pPr lvl="3"/>
            <a:r>
              <a:rPr lang="en-GB" altLang="it-IT" smtClean="0"/>
              <a:t>Fourth level</a:t>
            </a:r>
          </a:p>
          <a:p>
            <a:pPr lvl="4"/>
            <a:r>
              <a:rPr lang="en-GB" altLang="it-IT" smtClean="0"/>
              <a:t>Fifth level</a:t>
            </a:r>
          </a:p>
        </p:txBody>
      </p:sp>
      <p:sp>
        <p:nvSpPr>
          <p:cNvPr id="1027" name="Rectangle 3"/>
          <p:cNvSpPr>
            <a:spLocks noGrp="1" noChangeArrowheads="1"/>
          </p:cNvSpPr>
          <p:nvPr>
            <p:ph type="title"/>
          </p:nvPr>
        </p:nvSpPr>
        <p:spPr bwMode="auto">
          <a:xfrm>
            <a:off x="323850" y="1190625"/>
            <a:ext cx="8569325" cy="509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it-IT" smtClean="0"/>
              <a:t>Click to edit Master title style</a:t>
            </a:r>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rtl="0" eaLnBrk="0" fontAlgn="base" hangingPunct="0">
        <a:spcBef>
          <a:spcPct val="0"/>
        </a:spcBef>
        <a:spcAft>
          <a:spcPct val="0"/>
        </a:spcAft>
        <a:defRPr sz="3200" b="1">
          <a:solidFill>
            <a:schemeClr val="bg1"/>
          </a:solidFill>
          <a:latin typeface="+mj-lt"/>
          <a:ea typeface="+mj-ea"/>
          <a:cs typeface="+mj-cs"/>
        </a:defRPr>
      </a:lvl1pPr>
      <a:lvl2pPr algn="l" rtl="0" eaLnBrk="0" fontAlgn="base" hangingPunct="0">
        <a:spcBef>
          <a:spcPct val="0"/>
        </a:spcBef>
        <a:spcAft>
          <a:spcPct val="0"/>
        </a:spcAft>
        <a:defRPr sz="3200" b="1">
          <a:solidFill>
            <a:schemeClr val="bg1"/>
          </a:solidFill>
          <a:latin typeface="Arial" charset="0"/>
        </a:defRPr>
      </a:lvl2pPr>
      <a:lvl3pPr algn="l" rtl="0" eaLnBrk="0" fontAlgn="base" hangingPunct="0">
        <a:spcBef>
          <a:spcPct val="0"/>
        </a:spcBef>
        <a:spcAft>
          <a:spcPct val="0"/>
        </a:spcAft>
        <a:defRPr sz="3200" b="1">
          <a:solidFill>
            <a:schemeClr val="bg1"/>
          </a:solidFill>
          <a:latin typeface="Arial" charset="0"/>
        </a:defRPr>
      </a:lvl3pPr>
      <a:lvl4pPr algn="l" rtl="0" eaLnBrk="0" fontAlgn="base" hangingPunct="0">
        <a:spcBef>
          <a:spcPct val="0"/>
        </a:spcBef>
        <a:spcAft>
          <a:spcPct val="0"/>
        </a:spcAft>
        <a:defRPr sz="3200" b="1">
          <a:solidFill>
            <a:schemeClr val="bg1"/>
          </a:solidFill>
          <a:latin typeface="Arial" charset="0"/>
        </a:defRPr>
      </a:lvl4pPr>
      <a:lvl5pPr algn="l" rtl="0" eaLnBrk="0" fontAlgn="base" hangingPunct="0">
        <a:spcBef>
          <a:spcPct val="0"/>
        </a:spcBef>
        <a:spcAft>
          <a:spcPct val="0"/>
        </a:spcAft>
        <a:defRPr sz="3200" b="1">
          <a:solidFill>
            <a:schemeClr val="bg1"/>
          </a:solidFill>
          <a:latin typeface="Arial" charset="0"/>
        </a:defRPr>
      </a:lvl5pPr>
      <a:lvl6pPr marL="457200" algn="l" rtl="0" fontAlgn="base">
        <a:spcBef>
          <a:spcPct val="0"/>
        </a:spcBef>
        <a:spcAft>
          <a:spcPct val="0"/>
        </a:spcAft>
        <a:defRPr sz="3200" b="1">
          <a:solidFill>
            <a:schemeClr val="bg1"/>
          </a:solidFill>
          <a:latin typeface="Arial" charset="0"/>
        </a:defRPr>
      </a:lvl6pPr>
      <a:lvl7pPr marL="914400" algn="l" rtl="0" fontAlgn="base">
        <a:spcBef>
          <a:spcPct val="0"/>
        </a:spcBef>
        <a:spcAft>
          <a:spcPct val="0"/>
        </a:spcAft>
        <a:defRPr sz="3200" b="1">
          <a:solidFill>
            <a:schemeClr val="bg1"/>
          </a:solidFill>
          <a:latin typeface="Arial" charset="0"/>
        </a:defRPr>
      </a:lvl7pPr>
      <a:lvl8pPr marL="1371600" algn="l" rtl="0" fontAlgn="base">
        <a:spcBef>
          <a:spcPct val="0"/>
        </a:spcBef>
        <a:spcAft>
          <a:spcPct val="0"/>
        </a:spcAft>
        <a:defRPr sz="3200" b="1">
          <a:solidFill>
            <a:schemeClr val="bg1"/>
          </a:solidFill>
          <a:latin typeface="Arial" charset="0"/>
        </a:defRPr>
      </a:lvl8pPr>
      <a:lvl9pPr marL="1828800" algn="l" rtl="0" fontAlgn="base">
        <a:spcBef>
          <a:spcPct val="0"/>
        </a:spcBef>
        <a:spcAft>
          <a:spcPct val="0"/>
        </a:spcAft>
        <a:defRPr sz="3200" b="1">
          <a:solidFill>
            <a:schemeClr val="bg1"/>
          </a:solidFill>
          <a:latin typeface="Arial" charset="0"/>
        </a:defRPr>
      </a:lvl9pPr>
    </p:titleStyle>
    <p:bodyStyle>
      <a:lvl1pPr marL="342900" indent="-342900" algn="l" rtl="0" eaLnBrk="0" fontAlgn="base" hangingPunct="0">
        <a:spcBef>
          <a:spcPct val="20000"/>
        </a:spcBef>
        <a:spcAft>
          <a:spcPct val="0"/>
        </a:spcAft>
        <a:buChar char="•"/>
        <a:defRPr sz="2800">
          <a:solidFill>
            <a:srgbClr val="284975"/>
          </a:solidFill>
          <a:latin typeface="+mn-lt"/>
          <a:ea typeface="+mn-ea"/>
          <a:cs typeface="+mn-cs"/>
        </a:defRPr>
      </a:lvl1pPr>
      <a:lvl2pPr marL="742950" indent="-285750" algn="l" rtl="0" eaLnBrk="0" fontAlgn="base" hangingPunct="0">
        <a:spcBef>
          <a:spcPct val="20000"/>
        </a:spcBef>
        <a:spcAft>
          <a:spcPct val="0"/>
        </a:spcAft>
        <a:buChar char="–"/>
        <a:defRPr sz="2800">
          <a:solidFill>
            <a:srgbClr val="284975"/>
          </a:solidFill>
          <a:latin typeface="+mn-lt"/>
        </a:defRPr>
      </a:lvl2pPr>
      <a:lvl3pPr marL="1143000" indent="-228600" algn="l" rtl="0" eaLnBrk="0" fontAlgn="base" hangingPunct="0">
        <a:spcBef>
          <a:spcPct val="20000"/>
        </a:spcBef>
        <a:spcAft>
          <a:spcPct val="0"/>
        </a:spcAft>
        <a:buChar char="•"/>
        <a:defRPr sz="2400">
          <a:solidFill>
            <a:srgbClr val="284975"/>
          </a:solidFill>
          <a:latin typeface="+mn-lt"/>
        </a:defRPr>
      </a:lvl3pPr>
      <a:lvl4pPr marL="1600200" indent="-228600" algn="l" rtl="0" eaLnBrk="0" fontAlgn="base" hangingPunct="0">
        <a:spcBef>
          <a:spcPct val="20000"/>
        </a:spcBef>
        <a:spcAft>
          <a:spcPct val="0"/>
        </a:spcAft>
        <a:buChar char="–"/>
        <a:defRPr sz="2000">
          <a:solidFill>
            <a:srgbClr val="284975"/>
          </a:solidFill>
          <a:latin typeface="+mn-lt"/>
        </a:defRPr>
      </a:lvl4pPr>
      <a:lvl5pPr marL="2057400" indent="-228600" algn="l" rtl="0" eaLnBrk="0" fontAlgn="base" hangingPunct="0">
        <a:spcBef>
          <a:spcPct val="20000"/>
        </a:spcBef>
        <a:spcAft>
          <a:spcPct val="0"/>
        </a:spcAft>
        <a:buChar char="»"/>
        <a:defRPr sz="2000">
          <a:solidFill>
            <a:srgbClr val="284975"/>
          </a:solidFill>
          <a:latin typeface="+mn-lt"/>
        </a:defRPr>
      </a:lvl5pPr>
      <a:lvl6pPr marL="2514600" indent="-228600" algn="l" rtl="0" fontAlgn="base">
        <a:spcBef>
          <a:spcPct val="20000"/>
        </a:spcBef>
        <a:spcAft>
          <a:spcPct val="0"/>
        </a:spcAft>
        <a:buChar char="»"/>
        <a:defRPr sz="2000">
          <a:solidFill>
            <a:srgbClr val="284975"/>
          </a:solidFill>
          <a:latin typeface="+mn-lt"/>
        </a:defRPr>
      </a:lvl6pPr>
      <a:lvl7pPr marL="2971800" indent="-228600" algn="l" rtl="0" fontAlgn="base">
        <a:spcBef>
          <a:spcPct val="20000"/>
        </a:spcBef>
        <a:spcAft>
          <a:spcPct val="0"/>
        </a:spcAft>
        <a:buChar char="»"/>
        <a:defRPr sz="2000">
          <a:solidFill>
            <a:srgbClr val="284975"/>
          </a:solidFill>
          <a:latin typeface="+mn-lt"/>
        </a:defRPr>
      </a:lvl7pPr>
      <a:lvl8pPr marL="3429000" indent="-228600" algn="l" rtl="0" fontAlgn="base">
        <a:spcBef>
          <a:spcPct val="20000"/>
        </a:spcBef>
        <a:spcAft>
          <a:spcPct val="0"/>
        </a:spcAft>
        <a:buChar char="»"/>
        <a:defRPr sz="2000">
          <a:solidFill>
            <a:srgbClr val="284975"/>
          </a:solidFill>
          <a:latin typeface="+mn-lt"/>
        </a:defRPr>
      </a:lvl8pPr>
      <a:lvl9pPr marL="3886200" indent="-228600" algn="l" rtl="0" fontAlgn="base">
        <a:spcBef>
          <a:spcPct val="20000"/>
        </a:spcBef>
        <a:spcAft>
          <a:spcPct val="0"/>
        </a:spcAft>
        <a:buChar char="»"/>
        <a:defRPr sz="2000">
          <a:solidFill>
            <a:srgbClr val="284975"/>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xfrm>
            <a:off x="323850" y="1989138"/>
            <a:ext cx="8569325" cy="460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it-IT" smtClean="0"/>
              <a:t>Click to edit Master text styles</a:t>
            </a:r>
          </a:p>
          <a:p>
            <a:pPr lvl="1"/>
            <a:r>
              <a:rPr lang="en-US" altLang="it-IT" smtClean="0"/>
              <a:t>Second level</a:t>
            </a:r>
          </a:p>
          <a:p>
            <a:pPr lvl="2"/>
            <a:r>
              <a:rPr lang="en-US" altLang="it-IT" smtClean="0"/>
              <a:t>Third level</a:t>
            </a:r>
          </a:p>
          <a:p>
            <a:pPr lvl="3"/>
            <a:r>
              <a:rPr lang="en-US" altLang="it-IT" smtClean="0"/>
              <a:t>Fourth level</a:t>
            </a:r>
          </a:p>
          <a:p>
            <a:pPr lvl="4"/>
            <a:r>
              <a:rPr lang="en-US" altLang="it-IT" smtClean="0"/>
              <a:t>Fifth level</a:t>
            </a:r>
          </a:p>
        </p:txBody>
      </p:sp>
      <p:sp>
        <p:nvSpPr>
          <p:cNvPr id="3075" name="Rectangle 7"/>
          <p:cNvSpPr>
            <a:spLocks noGrp="1" noChangeArrowheads="1"/>
          </p:cNvSpPr>
          <p:nvPr>
            <p:ph type="title"/>
          </p:nvPr>
        </p:nvSpPr>
        <p:spPr bwMode="auto">
          <a:xfrm>
            <a:off x="323850" y="1190625"/>
            <a:ext cx="8569325" cy="50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it-IT" smtClean="0"/>
              <a:t>Click to edit Master title style</a:t>
            </a:r>
          </a:p>
        </p:txBody>
      </p:sp>
    </p:spTree>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l" rtl="0" eaLnBrk="0" fontAlgn="base" hangingPunct="0">
        <a:spcBef>
          <a:spcPct val="0"/>
        </a:spcBef>
        <a:spcAft>
          <a:spcPct val="0"/>
        </a:spcAft>
        <a:defRPr sz="3200" b="1">
          <a:solidFill>
            <a:schemeClr val="bg1"/>
          </a:solidFill>
          <a:latin typeface="+mj-lt"/>
          <a:ea typeface="ＭＳ Ｐゴシック" pitchFamily="-110" charset="-128"/>
          <a:cs typeface="ＭＳ Ｐゴシック" pitchFamily="-110" charset="-128"/>
        </a:defRPr>
      </a:lvl1pPr>
      <a:lvl2pPr algn="l" rtl="0" eaLnBrk="0" fontAlgn="base" hangingPunct="0">
        <a:spcBef>
          <a:spcPct val="0"/>
        </a:spcBef>
        <a:spcAft>
          <a:spcPct val="0"/>
        </a:spcAft>
        <a:defRPr sz="3200" b="1">
          <a:solidFill>
            <a:schemeClr val="bg1"/>
          </a:solidFill>
          <a:latin typeface="Arial" charset="0"/>
          <a:ea typeface="ＭＳ Ｐゴシック" pitchFamily="-110" charset="-128"/>
          <a:cs typeface="ＭＳ Ｐゴシック" pitchFamily="-110" charset="-128"/>
        </a:defRPr>
      </a:lvl2pPr>
      <a:lvl3pPr algn="l" rtl="0" eaLnBrk="0" fontAlgn="base" hangingPunct="0">
        <a:spcBef>
          <a:spcPct val="0"/>
        </a:spcBef>
        <a:spcAft>
          <a:spcPct val="0"/>
        </a:spcAft>
        <a:defRPr sz="3200" b="1">
          <a:solidFill>
            <a:schemeClr val="bg1"/>
          </a:solidFill>
          <a:latin typeface="Arial" charset="0"/>
          <a:ea typeface="ＭＳ Ｐゴシック" pitchFamily="-110" charset="-128"/>
          <a:cs typeface="ＭＳ Ｐゴシック" pitchFamily="-110" charset="-128"/>
        </a:defRPr>
      </a:lvl3pPr>
      <a:lvl4pPr algn="l" rtl="0" eaLnBrk="0" fontAlgn="base" hangingPunct="0">
        <a:spcBef>
          <a:spcPct val="0"/>
        </a:spcBef>
        <a:spcAft>
          <a:spcPct val="0"/>
        </a:spcAft>
        <a:defRPr sz="3200" b="1">
          <a:solidFill>
            <a:schemeClr val="bg1"/>
          </a:solidFill>
          <a:latin typeface="Arial" charset="0"/>
          <a:ea typeface="ＭＳ Ｐゴシック" pitchFamily="-110" charset="-128"/>
          <a:cs typeface="ＭＳ Ｐゴシック" pitchFamily="-110" charset="-128"/>
        </a:defRPr>
      </a:lvl4pPr>
      <a:lvl5pPr algn="l" rtl="0" eaLnBrk="0" fontAlgn="base" hangingPunct="0">
        <a:spcBef>
          <a:spcPct val="0"/>
        </a:spcBef>
        <a:spcAft>
          <a:spcPct val="0"/>
        </a:spcAft>
        <a:defRPr sz="3200" b="1">
          <a:solidFill>
            <a:schemeClr val="bg1"/>
          </a:solidFill>
          <a:latin typeface="Arial" charset="0"/>
          <a:ea typeface="ＭＳ Ｐゴシック" pitchFamily="-110" charset="-128"/>
          <a:cs typeface="ＭＳ Ｐゴシック" pitchFamily="-110" charset="-128"/>
        </a:defRPr>
      </a:lvl5pPr>
      <a:lvl6pPr marL="457200" algn="l" rtl="0" fontAlgn="base">
        <a:spcBef>
          <a:spcPct val="0"/>
        </a:spcBef>
        <a:spcAft>
          <a:spcPct val="0"/>
        </a:spcAft>
        <a:defRPr sz="3200" b="1">
          <a:solidFill>
            <a:schemeClr val="bg1"/>
          </a:solidFill>
          <a:latin typeface="Arial" charset="0"/>
        </a:defRPr>
      </a:lvl6pPr>
      <a:lvl7pPr marL="914400" algn="l" rtl="0" fontAlgn="base">
        <a:spcBef>
          <a:spcPct val="0"/>
        </a:spcBef>
        <a:spcAft>
          <a:spcPct val="0"/>
        </a:spcAft>
        <a:defRPr sz="3200" b="1">
          <a:solidFill>
            <a:schemeClr val="bg1"/>
          </a:solidFill>
          <a:latin typeface="Arial" charset="0"/>
        </a:defRPr>
      </a:lvl7pPr>
      <a:lvl8pPr marL="1371600" algn="l" rtl="0" fontAlgn="base">
        <a:spcBef>
          <a:spcPct val="0"/>
        </a:spcBef>
        <a:spcAft>
          <a:spcPct val="0"/>
        </a:spcAft>
        <a:defRPr sz="3200" b="1">
          <a:solidFill>
            <a:schemeClr val="bg1"/>
          </a:solidFill>
          <a:latin typeface="Arial" charset="0"/>
        </a:defRPr>
      </a:lvl8pPr>
      <a:lvl9pPr marL="1828800" algn="l" rtl="0" fontAlgn="base">
        <a:spcBef>
          <a:spcPct val="0"/>
        </a:spcBef>
        <a:spcAft>
          <a:spcPct val="0"/>
        </a:spcAft>
        <a:defRPr sz="3200" b="1">
          <a:solidFill>
            <a:schemeClr val="bg1"/>
          </a:solidFill>
          <a:latin typeface="Arial" charset="0"/>
        </a:defRPr>
      </a:lvl9pPr>
    </p:titleStyle>
    <p:bodyStyle>
      <a:lvl1pPr marL="342900" indent="-342900" algn="l" rtl="0" eaLnBrk="0" fontAlgn="base" hangingPunct="0">
        <a:spcBef>
          <a:spcPct val="20000"/>
        </a:spcBef>
        <a:spcAft>
          <a:spcPct val="0"/>
        </a:spcAft>
        <a:buChar char="•"/>
        <a:defRPr sz="2800">
          <a:solidFill>
            <a:srgbClr val="284975"/>
          </a:solidFill>
          <a:latin typeface="+mn-lt"/>
          <a:ea typeface="ＭＳ Ｐゴシック" pitchFamily="-110" charset="-128"/>
          <a:cs typeface="ＭＳ Ｐゴシック" pitchFamily="-110" charset="-128"/>
        </a:defRPr>
      </a:lvl1pPr>
      <a:lvl2pPr marL="742950" indent="-285750" algn="l" rtl="0" eaLnBrk="0" fontAlgn="base" hangingPunct="0">
        <a:spcBef>
          <a:spcPct val="20000"/>
        </a:spcBef>
        <a:spcAft>
          <a:spcPct val="0"/>
        </a:spcAft>
        <a:buChar char="–"/>
        <a:defRPr sz="2800">
          <a:solidFill>
            <a:srgbClr val="284975"/>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284975"/>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284975"/>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284975"/>
          </a:solidFill>
          <a:latin typeface="+mn-lt"/>
          <a:ea typeface="ＭＳ Ｐゴシック" charset="-128"/>
        </a:defRPr>
      </a:lvl5pPr>
      <a:lvl6pPr marL="2514600" indent="-228600" algn="l" rtl="0" fontAlgn="base">
        <a:spcBef>
          <a:spcPct val="20000"/>
        </a:spcBef>
        <a:spcAft>
          <a:spcPct val="0"/>
        </a:spcAft>
        <a:buChar char="»"/>
        <a:defRPr sz="2000">
          <a:solidFill>
            <a:srgbClr val="284975"/>
          </a:solidFill>
          <a:latin typeface="+mn-lt"/>
          <a:ea typeface="ＭＳ Ｐゴシック" charset="-128"/>
        </a:defRPr>
      </a:lvl6pPr>
      <a:lvl7pPr marL="2971800" indent="-228600" algn="l" rtl="0" fontAlgn="base">
        <a:spcBef>
          <a:spcPct val="20000"/>
        </a:spcBef>
        <a:spcAft>
          <a:spcPct val="0"/>
        </a:spcAft>
        <a:buChar char="»"/>
        <a:defRPr sz="2000">
          <a:solidFill>
            <a:srgbClr val="284975"/>
          </a:solidFill>
          <a:latin typeface="+mn-lt"/>
          <a:ea typeface="ＭＳ Ｐゴシック" charset="-128"/>
        </a:defRPr>
      </a:lvl7pPr>
      <a:lvl8pPr marL="3429000" indent="-228600" algn="l" rtl="0" fontAlgn="base">
        <a:spcBef>
          <a:spcPct val="20000"/>
        </a:spcBef>
        <a:spcAft>
          <a:spcPct val="0"/>
        </a:spcAft>
        <a:buChar char="»"/>
        <a:defRPr sz="2000">
          <a:solidFill>
            <a:srgbClr val="284975"/>
          </a:solidFill>
          <a:latin typeface="+mn-lt"/>
          <a:ea typeface="ＭＳ Ｐゴシック" charset="-128"/>
        </a:defRPr>
      </a:lvl8pPr>
      <a:lvl9pPr marL="3886200" indent="-228600" algn="l" rtl="0" fontAlgn="base">
        <a:spcBef>
          <a:spcPct val="20000"/>
        </a:spcBef>
        <a:spcAft>
          <a:spcPct val="0"/>
        </a:spcAft>
        <a:buChar char="»"/>
        <a:defRPr sz="2000">
          <a:solidFill>
            <a:srgbClr val="284975"/>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hyperlink" Target="http://www.galbusera.it/areastampa/evento3.php"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4099" name="Picture 13" descr="clear">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67238" y="3424238"/>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859337" y="5661248"/>
            <a:ext cx="8569325" cy="509588"/>
          </a:xfrm>
        </p:spPr>
        <p:txBody>
          <a:bodyPr/>
          <a:lstStyle/>
          <a:p>
            <a:pPr eaLnBrk="1" hangingPunct="1"/>
            <a:r>
              <a:rPr lang="fr-FR" altLang="it-IT" sz="2800" smtClean="0"/>
              <a:t>Quattro punti che fanno la differenza</a:t>
            </a:r>
          </a:p>
        </p:txBody>
      </p:sp>
      <p:sp>
        <p:nvSpPr>
          <p:cNvPr id="13315" name="Rectangle 3"/>
          <p:cNvSpPr>
            <a:spLocks noGrp="1" noChangeArrowheads="1"/>
          </p:cNvSpPr>
          <p:nvPr>
            <p:ph type="body" idx="1"/>
          </p:nvPr>
        </p:nvSpPr>
        <p:spPr>
          <a:xfrm>
            <a:off x="323850" y="1989138"/>
            <a:ext cx="8569325" cy="4535487"/>
          </a:xfrm>
        </p:spPr>
        <p:txBody>
          <a:bodyPr/>
          <a:lstStyle/>
          <a:p>
            <a:pPr marL="0" indent="0" algn="ctr" eaLnBrk="1" hangingPunct="1">
              <a:spcBef>
                <a:spcPct val="0"/>
              </a:spcBef>
              <a:buFontTx/>
              <a:buNone/>
            </a:pPr>
            <a:r>
              <a:rPr lang="en-GB" altLang="it-IT" sz="1800" b="1" smtClean="0"/>
              <a:t>TRANSEARCH Italia occupa una posizione</a:t>
            </a:r>
          </a:p>
          <a:p>
            <a:pPr marL="0" indent="0" algn="ctr" eaLnBrk="1" hangingPunct="1">
              <a:spcBef>
                <a:spcPct val="0"/>
              </a:spcBef>
              <a:buFontTx/>
              <a:buNone/>
            </a:pPr>
            <a:r>
              <a:rPr lang="en-GB" altLang="it-IT" sz="1800" b="1" smtClean="0"/>
              <a:t>speciale nel settore grazie a quattro caratteristiche</a:t>
            </a:r>
          </a:p>
          <a:p>
            <a:pPr marL="0" indent="0" algn="ctr" eaLnBrk="1" hangingPunct="1">
              <a:spcBef>
                <a:spcPct val="0"/>
              </a:spcBef>
              <a:buFontTx/>
              <a:buNone/>
            </a:pPr>
            <a:r>
              <a:rPr lang="en-GB" altLang="it-IT" sz="1800" b="1" smtClean="0"/>
              <a:t>che la rendono unica e inconfondibile</a:t>
            </a:r>
          </a:p>
          <a:p>
            <a:pPr marL="0" indent="0" algn="ctr" eaLnBrk="1" hangingPunct="1">
              <a:spcBef>
                <a:spcPct val="0"/>
              </a:spcBef>
              <a:buFontTx/>
              <a:buNone/>
            </a:pPr>
            <a:endParaRPr lang="en-GB" altLang="it-IT" sz="1800" b="1" smtClean="0"/>
          </a:p>
          <a:p>
            <a:pPr marL="0" indent="0" algn="ctr" eaLnBrk="1" hangingPunct="1">
              <a:spcBef>
                <a:spcPct val="0"/>
              </a:spcBef>
              <a:buFontTx/>
              <a:buNone/>
            </a:pPr>
            <a:r>
              <a:rPr lang="en-GB" altLang="it-IT" sz="1800" b="1" smtClean="0">
                <a:sym typeface="Wingdings" pitchFamily="2" charset="2"/>
              </a:rPr>
              <a:t></a:t>
            </a:r>
          </a:p>
          <a:p>
            <a:pPr marL="0" indent="0" algn="ctr" eaLnBrk="1" hangingPunct="1">
              <a:spcBef>
                <a:spcPct val="0"/>
              </a:spcBef>
              <a:buFontTx/>
              <a:buNone/>
            </a:pPr>
            <a:endParaRPr lang="en-GB" altLang="it-IT" sz="1800" b="1" smtClean="0">
              <a:sym typeface="Wingdings" pitchFamily="2" charset="2"/>
            </a:endParaRPr>
          </a:p>
          <a:p>
            <a:pPr marL="0" indent="0" algn="just" eaLnBrk="1" hangingPunct="1">
              <a:spcBef>
                <a:spcPct val="0"/>
              </a:spcBef>
              <a:buFontTx/>
              <a:buNone/>
            </a:pPr>
            <a:r>
              <a:rPr lang="en-GB" altLang="it-IT" sz="1800" b="1" smtClean="0">
                <a:sym typeface="Wingdings" pitchFamily="2" charset="2"/>
              </a:rPr>
              <a:t>Un team di partner che lavora da anni nell’executive search, con una lunga e significativa esperienza italiana ed internazionale. Ognuno inoltre ha una storia di successo nel management e nell’attività di consulenza.</a:t>
            </a:r>
          </a:p>
          <a:p>
            <a:pPr marL="0" indent="0" algn="ctr" eaLnBrk="1" hangingPunct="1">
              <a:spcBef>
                <a:spcPct val="0"/>
              </a:spcBef>
              <a:buFontTx/>
              <a:buNone/>
            </a:pPr>
            <a:endParaRPr lang="en-GB" altLang="it-IT" sz="1800" b="1" smtClean="0"/>
          </a:p>
          <a:p>
            <a:pPr marL="0" indent="0" algn="ctr" eaLnBrk="1" hangingPunct="1">
              <a:spcBef>
                <a:spcPct val="0"/>
              </a:spcBef>
              <a:buFontTx/>
              <a:buNone/>
            </a:pPr>
            <a:r>
              <a:rPr lang="en-GB" altLang="it-IT" sz="1800" b="1" smtClean="0">
                <a:sym typeface="Wingdings" pitchFamily="2" charset="2"/>
              </a:rPr>
              <a:t></a:t>
            </a:r>
          </a:p>
          <a:p>
            <a:pPr marL="0" indent="0" algn="ctr" eaLnBrk="1" hangingPunct="1">
              <a:spcBef>
                <a:spcPct val="0"/>
              </a:spcBef>
              <a:buFontTx/>
              <a:buNone/>
            </a:pPr>
            <a:endParaRPr lang="en-GB" altLang="it-IT" sz="1800" b="1" smtClean="0">
              <a:sym typeface="Wingdings" pitchFamily="2" charset="2"/>
            </a:endParaRPr>
          </a:p>
          <a:p>
            <a:pPr marL="0" indent="0" algn="just" eaLnBrk="1" hangingPunct="1">
              <a:spcBef>
                <a:spcPct val="0"/>
              </a:spcBef>
              <a:buFontTx/>
              <a:buNone/>
            </a:pPr>
            <a:r>
              <a:rPr lang="en-GB" altLang="it-IT" sz="1800" b="1" smtClean="0">
                <a:sym typeface="Wingdings" pitchFamily="2" charset="2"/>
              </a:rPr>
              <a:t>Il patrimonio di esperienza e professionalità di TRANSEARCH Italia assicura l’accesso ad una vasta gamma di contatti, mentre l’utilizzo di sofisticati strumenti tecnologici e fonti di informazione su mercati ed aziende permette rapidità ed efficacia nell’esecuzione del progetto di ricerca.</a:t>
            </a:r>
          </a:p>
          <a:p>
            <a:pPr marL="0" indent="0" algn="just" eaLnBrk="1" hangingPunct="1">
              <a:spcBef>
                <a:spcPct val="0"/>
              </a:spcBef>
              <a:buFontTx/>
              <a:buNone/>
            </a:pPr>
            <a:endParaRPr lang="fr-FR" altLang="it-IT" sz="2400" b="1"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fr-FR" altLang="it-IT" sz="2800" smtClean="0"/>
              <a:t>Quattro punti che fanno la differenza</a:t>
            </a:r>
            <a:r>
              <a:rPr lang="fr-FR" altLang="it-IT" smtClean="0"/>
              <a:t> </a:t>
            </a:r>
            <a:r>
              <a:rPr lang="fr-FR" altLang="it-IT" sz="1800" smtClean="0"/>
              <a:t>(segue)</a:t>
            </a:r>
          </a:p>
        </p:txBody>
      </p:sp>
      <p:sp>
        <p:nvSpPr>
          <p:cNvPr id="14339" name="Rectangle 3"/>
          <p:cNvSpPr>
            <a:spLocks noGrp="1" noChangeArrowheads="1"/>
          </p:cNvSpPr>
          <p:nvPr>
            <p:ph type="body" idx="1"/>
          </p:nvPr>
        </p:nvSpPr>
        <p:spPr>
          <a:xfrm>
            <a:off x="323850" y="1989138"/>
            <a:ext cx="8569325" cy="4535487"/>
          </a:xfrm>
        </p:spPr>
        <p:txBody>
          <a:bodyPr/>
          <a:lstStyle/>
          <a:p>
            <a:pPr marL="0" indent="0" algn="ctr" eaLnBrk="1" hangingPunct="1">
              <a:spcBef>
                <a:spcPct val="0"/>
              </a:spcBef>
              <a:buFontTx/>
              <a:buNone/>
            </a:pPr>
            <a:endParaRPr lang="en-GB" altLang="it-IT" sz="1800" b="1" smtClean="0"/>
          </a:p>
          <a:p>
            <a:pPr marL="0" indent="0" algn="ctr" eaLnBrk="1" hangingPunct="1">
              <a:spcBef>
                <a:spcPct val="0"/>
              </a:spcBef>
              <a:buFontTx/>
              <a:buNone/>
            </a:pPr>
            <a:r>
              <a:rPr lang="en-GB" altLang="it-IT" sz="1800" b="1" smtClean="0">
                <a:sym typeface="Wingdings" pitchFamily="2" charset="2"/>
              </a:rPr>
              <a:t></a:t>
            </a:r>
          </a:p>
          <a:p>
            <a:pPr marL="0" indent="0" algn="ctr" eaLnBrk="1" hangingPunct="1">
              <a:spcBef>
                <a:spcPct val="0"/>
              </a:spcBef>
              <a:buFontTx/>
              <a:buNone/>
            </a:pPr>
            <a:endParaRPr lang="en-GB" altLang="it-IT" sz="1800" b="1" smtClean="0">
              <a:sym typeface="Wingdings" pitchFamily="2" charset="2"/>
            </a:endParaRPr>
          </a:p>
          <a:p>
            <a:pPr marL="0" indent="0" algn="just" eaLnBrk="1" hangingPunct="1">
              <a:spcBef>
                <a:spcPct val="0"/>
              </a:spcBef>
              <a:buFontTx/>
              <a:buNone/>
            </a:pPr>
            <a:r>
              <a:rPr lang="en-GB" altLang="it-IT" sz="1800" b="1" smtClean="0">
                <a:sym typeface="Wingdings" pitchFamily="2" charset="2"/>
              </a:rPr>
              <a:t>Il coinvolgimento di due partner su ogni progetto garantisce continuità e qualità a vantaggio del cliente. Un approccio metodologico collettivo e orientato al problem solving fa sì che ogni progetto fruisca del contributo di tutte le risorse di TRANSEARCH Italia.</a:t>
            </a:r>
          </a:p>
          <a:p>
            <a:pPr marL="0" indent="0" algn="ctr" eaLnBrk="1" hangingPunct="1">
              <a:spcBef>
                <a:spcPct val="0"/>
              </a:spcBef>
              <a:buFontTx/>
              <a:buNone/>
            </a:pPr>
            <a:endParaRPr lang="en-GB" altLang="it-IT" sz="1800" b="1" smtClean="0"/>
          </a:p>
          <a:p>
            <a:pPr marL="0" indent="0" algn="ctr" eaLnBrk="1" hangingPunct="1">
              <a:spcBef>
                <a:spcPct val="0"/>
              </a:spcBef>
              <a:buFontTx/>
              <a:buNone/>
            </a:pPr>
            <a:r>
              <a:rPr lang="en-GB" altLang="it-IT" sz="1800" b="1" smtClean="0">
                <a:sym typeface="Wingdings" pitchFamily="2" charset="2"/>
              </a:rPr>
              <a:t></a:t>
            </a:r>
          </a:p>
          <a:p>
            <a:pPr marL="0" indent="0" algn="ctr" eaLnBrk="1" hangingPunct="1">
              <a:spcBef>
                <a:spcPct val="0"/>
              </a:spcBef>
              <a:buFontTx/>
              <a:buNone/>
            </a:pPr>
            <a:endParaRPr lang="en-GB" altLang="it-IT" sz="1800" b="1" smtClean="0">
              <a:sym typeface="Wingdings" pitchFamily="2" charset="2"/>
            </a:endParaRPr>
          </a:p>
          <a:p>
            <a:pPr marL="0" indent="0" algn="just" eaLnBrk="1" hangingPunct="1">
              <a:spcBef>
                <a:spcPct val="0"/>
              </a:spcBef>
              <a:buFontTx/>
              <a:buNone/>
            </a:pPr>
            <a:r>
              <a:rPr lang="en-GB" altLang="it-IT" sz="1800" b="1" smtClean="0">
                <a:sym typeface="Wingdings" pitchFamily="2" charset="2"/>
              </a:rPr>
              <a:t>L’impegno di ogni partner a seguire personalmente i progetti assicura ai risultati un elevato standard qualitativo.</a:t>
            </a:r>
          </a:p>
          <a:p>
            <a:pPr marL="0" indent="0" algn="just" eaLnBrk="1" hangingPunct="1">
              <a:spcBef>
                <a:spcPct val="0"/>
              </a:spcBef>
              <a:buFontTx/>
              <a:buNone/>
            </a:pPr>
            <a:endParaRPr lang="en-GB" altLang="it-IT" sz="1800" b="1" smtClean="0"/>
          </a:p>
          <a:p>
            <a:pPr marL="0" indent="0" algn="just" eaLnBrk="1" hangingPunct="1">
              <a:spcBef>
                <a:spcPct val="0"/>
              </a:spcBef>
              <a:buFontTx/>
              <a:buNone/>
            </a:pPr>
            <a:endParaRPr lang="fr-FR" altLang="it-IT" sz="3600" b="1"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0" y="1190625"/>
            <a:ext cx="9144000" cy="509588"/>
          </a:xfrm>
        </p:spPr>
        <p:txBody>
          <a:bodyPr/>
          <a:lstStyle/>
          <a:p>
            <a:pPr algn="just" eaLnBrk="1" hangingPunct="1"/>
            <a:r>
              <a:rPr lang="fr-FR" altLang="it-IT" sz="2800" smtClean="0"/>
              <a:t>   Il processo  ... </a:t>
            </a:r>
          </a:p>
        </p:txBody>
      </p:sp>
      <p:sp>
        <p:nvSpPr>
          <p:cNvPr id="15363" name="Rectangle 3"/>
          <p:cNvSpPr>
            <a:spLocks noGrp="1" noChangeArrowheads="1"/>
          </p:cNvSpPr>
          <p:nvPr>
            <p:ph type="body" idx="1"/>
          </p:nvPr>
        </p:nvSpPr>
        <p:spPr>
          <a:xfrm>
            <a:off x="323850" y="1989138"/>
            <a:ext cx="8569325" cy="4535487"/>
          </a:xfrm>
        </p:spPr>
        <p:txBody>
          <a:bodyPr/>
          <a:lstStyle/>
          <a:p>
            <a:pPr marL="0" indent="0" algn="just" eaLnBrk="1" hangingPunct="1">
              <a:spcBef>
                <a:spcPct val="0"/>
              </a:spcBef>
              <a:buFontTx/>
              <a:buNone/>
            </a:pPr>
            <a:endParaRPr lang="fr-FR" altLang="it-IT" sz="2400" b="1" smtClean="0"/>
          </a:p>
          <a:p>
            <a:pPr marL="0" indent="0" algn="just" eaLnBrk="1" hangingPunct="1">
              <a:spcBef>
                <a:spcPct val="0"/>
              </a:spcBef>
              <a:buFontTx/>
              <a:buNone/>
            </a:pPr>
            <a:r>
              <a:rPr lang="fr-FR" altLang="it-IT" sz="2400" b="1" smtClean="0"/>
              <a:t>… ovvero come nascono le soluzioni ai</a:t>
            </a:r>
            <a:br>
              <a:rPr lang="fr-FR" altLang="it-IT" sz="2400" b="1" smtClean="0"/>
            </a:br>
            <a:r>
              <a:rPr lang="fr-FR" altLang="it-IT" sz="2400" b="1" smtClean="0"/>
              <a:t>vostri problemi</a:t>
            </a:r>
            <a:endParaRPr lang="en-GB" altLang="it-IT" sz="2400" b="1" smtClean="0"/>
          </a:p>
          <a:p>
            <a:pPr marL="0" indent="0" algn="ctr" eaLnBrk="1" hangingPunct="1">
              <a:spcBef>
                <a:spcPct val="0"/>
              </a:spcBef>
              <a:buFontTx/>
              <a:buNone/>
            </a:pPr>
            <a:endParaRPr lang="fr-FR" altLang="it-IT" sz="2400" b="1" smtClean="0"/>
          </a:p>
          <a:p>
            <a:pPr marL="0" indent="0" algn="ctr" eaLnBrk="1" hangingPunct="1">
              <a:spcBef>
                <a:spcPct val="0"/>
              </a:spcBef>
              <a:buFontTx/>
              <a:buNone/>
            </a:pPr>
            <a:r>
              <a:rPr lang="fr-FR" altLang="it-IT" sz="2400" b="1" smtClean="0">
                <a:sym typeface="Wingdings" pitchFamily="2" charset="2"/>
              </a:rPr>
              <a:t></a:t>
            </a:r>
          </a:p>
          <a:p>
            <a:pPr marL="0" indent="0" algn="ctr" eaLnBrk="1" hangingPunct="1">
              <a:spcBef>
                <a:spcPct val="0"/>
              </a:spcBef>
              <a:buFontTx/>
              <a:buNone/>
            </a:pPr>
            <a:endParaRPr lang="fr-FR" altLang="it-IT" sz="2400" b="1" smtClean="0"/>
          </a:p>
          <a:p>
            <a:pPr marL="0" indent="0" algn="ctr" eaLnBrk="1" hangingPunct="1">
              <a:spcBef>
                <a:spcPct val="0"/>
              </a:spcBef>
              <a:buFontTx/>
              <a:buNone/>
            </a:pPr>
            <a:r>
              <a:rPr lang="fr-FR" altLang="it-IT" sz="2400" b="1" smtClean="0"/>
              <a:t>Ogni progetto di ricerca svolto da TRANSEARCH Italia</a:t>
            </a:r>
          </a:p>
          <a:p>
            <a:pPr marL="0" indent="0" algn="ctr" eaLnBrk="1" hangingPunct="1">
              <a:spcBef>
                <a:spcPct val="0"/>
              </a:spcBef>
              <a:buFontTx/>
              <a:buNone/>
            </a:pPr>
            <a:endParaRPr lang="fr-FR" altLang="it-IT" sz="1800" b="1" smtClean="0"/>
          </a:p>
          <a:p>
            <a:pPr marL="0" indent="0" algn="ctr" eaLnBrk="1" hangingPunct="1">
              <a:spcBef>
                <a:spcPct val="0"/>
              </a:spcBef>
              <a:buFontTx/>
              <a:buNone/>
            </a:pPr>
            <a:r>
              <a:rPr lang="fr-FR" altLang="it-IT" sz="2400" b="1" smtClean="0"/>
              <a:t>segue un processo articolato in sei fasi</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1190625"/>
            <a:ext cx="9144000" cy="509588"/>
          </a:xfrm>
        </p:spPr>
        <p:txBody>
          <a:bodyPr/>
          <a:lstStyle/>
          <a:p>
            <a:pPr algn="just" eaLnBrk="1" hangingPunct="1"/>
            <a:r>
              <a:rPr lang="fr-FR" altLang="it-IT" sz="2800" smtClean="0"/>
              <a:t>     Il processo   </a:t>
            </a:r>
            <a:r>
              <a:rPr lang="fr-FR" altLang="it-IT" sz="1800" smtClean="0"/>
              <a:t>(segue)</a:t>
            </a:r>
            <a:endParaRPr lang="fr-FR" altLang="it-IT" sz="2800" smtClean="0"/>
          </a:p>
        </p:txBody>
      </p:sp>
      <p:sp>
        <p:nvSpPr>
          <p:cNvPr id="16387" name="Rectangle 3"/>
          <p:cNvSpPr>
            <a:spLocks noGrp="1" noChangeArrowheads="1"/>
          </p:cNvSpPr>
          <p:nvPr>
            <p:ph type="body" idx="1"/>
          </p:nvPr>
        </p:nvSpPr>
        <p:spPr>
          <a:xfrm>
            <a:off x="323850" y="1989138"/>
            <a:ext cx="8569325" cy="4535487"/>
          </a:xfrm>
        </p:spPr>
        <p:txBody>
          <a:bodyPr/>
          <a:lstStyle/>
          <a:p>
            <a:pPr marL="0" indent="0" algn="just" eaLnBrk="1" hangingPunct="1">
              <a:spcBef>
                <a:spcPct val="0"/>
              </a:spcBef>
              <a:buFontTx/>
              <a:buNone/>
            </a:pPr>
            <a:r>
              <a:rPr lang="fr-FR" altLang="it-IT" sz="1800" b="1" smtClean="0"/>
              <a:t>CON IL CLIENTE</a:t>
            </a:r>
          </a:p>
          <a:p>
            <a:pPr marL="0" indent="0" algn="just" eaLnBrk="1" hangingPunct="1">
              <a:spcBef>
                <a:spcPct val="0"/>
              </a:spcBef>
              <a:buFontTx/>
              <a:buNone/>
            </a:pPr>
            <a:endParaRPr lang="fr-FR" altLang="it-IT" sz="1800" b="1" smtClean="0"/>
          </a:p>
          <a:p>
            <a:pPr marL="0" indent="0" algn="just" eaLnBrk="1" hangingPunct="1">
              <a:spcBef>
                <a:spcPct val="0"/>
              </a:spcBef>
              <a:buFontTx/>
              <a:buNone/>
            </a:pPr>
            <a:r>
              <a:rPr lang="fr-FR" altLang="it-IT" sz="1800" b="1" smtClean="0"/>
              <a:t>Nella fase iniziale si lavora a stretto contatto con il cliente, per comprendere la cultura, il contesto, la mission aziendale e quindi concordare le caratteristiche del ruolo e il profilo del candidato da ricercare.</a:t>
            </a:r>
          </a:p>
          <a:p>
            <a:pPr marL="0" indent="0" algn="just" eaLnBrk="1" hangingPunct="1">
              <a:spcBef>
                <a:spcPct val="0"/>
              </a:spcBef>
              <a:buFontTx/>
              <a:buNone/>
            </a:pPr>
            <a:endParaRPr lang="fr-FR" altLang="it-IT" sz="1800" b="1" smtClean="0"/>
          </a:p>
          <a:p>
            <a:pPr marL="0" indent="0" algn="just" eaLnBrk="1" hangingPunct="1">
              <a:spcBef>
                <a:spcPct val="0"/>
              </a:spcBef>
              <a:buFontTx/>
              <a:buNone/>
            </a:pPr>
            <a:endParaRPr lang="fr-FR" altLang="it-IT" sz="1800" b="1" smtClean="0"/>
          </a:p>
          <a:p>
            <a:pPr marL="0" indent="0" algn="just" eaLnBrk="1" hangingPunct="1">
              <a:spcBef>
                <a:spcPct val="0"/>
              </a:spcBef>
              <a:buFontTx/>
              <a:buNone/>
            </a:pPr>
            <a:r>
              <a:rPr lang="fr-FR" altLang="it-IT" sz="1800" b="1" smtClean="0"/>
              <a:t>LE STRATEGIE DELLA RICERCA</a:t>
            </a:r>
          </a:p>
          <a:p>
            <a:pPr marL="0" indent="0" algn="just" eaLnBrk="1" hangingPunct="1">
              <a:spcBef>
                <a:spcPct val="0"/>
              </a:spcBef>
              <a:buFontTx/>
              <a:buNone/>
            </a:pPr>
            <a:endParaRPr lang="fr-FR" altLang="it-IT" sz="1800" b="1" smtClean="0"/>
          </a:p>
          <a:p>
            <a:pPr marL="0" indent="0" algn="just" eaLnBrk="1" hangingPunct="1">
              <a:spcBef>
                <a:spcPct val="0"/>
              </a:spcBef>
              <a:buFontTx/>
              <a:buNone/>
            </a:pPr>
            <a:r>
              <a:rPr lang="fr-FR" altLang="it-IT" sz="1800" b="1" smtClean="0"/>
              <a:t>E’ il momento creativo in cui, dopo una rigorosa analisi sistematica, il patrimonio di esperienza dei partner e dei ricercatori di TRANSEARCH Italia viene messo interamente a disposizione di ogni nuovo progetto di ricerca.</a:t>
            </a:r>
          </a:p>
          <a:p>
            <a:pPr marL="0" indent="0" algn="just" eaLnBrk="1" hangingPunct="1">
              <a:spcBef>
                <a:spcPct val="0"/>
              </a:spcBef>
              <a:buFontTx/>
              <a:buNone/>
            </a:pPr>
            <a:r>
              <a:rPr lang="fr-FR" altLang="it-IT" sz="1800" b="1" smtClean="0"/>
              <a:t>L’analisi dei settori e delle realtà aziendali è necessaria per identificare i possibili candidati con l’expertise e la professionalità richieste, attraverso una ricerca sistematica e obiettiva.</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0" y="1190625"/>
            <a:ext cx="9144000" cy="509588"/>
          </a:xfrm>
        </p:spPr>
        <p:txBody>
          <a:bodyPr/>
          <a:lstStyle/>
          <a:p>
            <a:pPr algn="just" eaLnBrk="1" hangingPunct="1"/>
            <a:r>
              <a:rPr lang="fr-FR" altLang="it-IT" sz="2800" smtClean="0"/>
              <a:t>     Il processo   </a:t>
            </a:r>
            <a:r>
              <a:rPr lang="fr-FR" altLang="it-IT" sz="1800" smtClean="0"/>
              <a:t>(segue)</a:t>
            </a:r>
            <a:endParaRPr lang="fr-FR" altLang="it-IT" sz="2800" smtClean="0"/>
          </a:p>
        </p:txBody>
      </p:sp>
      <p:sp>
        <p:nvSpPr>
          <p:cNvPr id="17411" name="Rectangle 3"/>
          <p:cNvSpPr>
            <a:spLocks noGrp="1" noChangeArrowheads="1"/>
          </p:cNvSpPr>
          <p:nvPr>
            <p:ph type="body" idx="1"/>
          </p:nvPr>
        </p:nvSpPr>
        <p:spPr>
          <a:xfrm>
            <a:off x="323850" y="1844675"/>
            <a:ext cx="8569325" cy="4535488"/>
          </a:xfrm>
        </p:spPr>
        <p:txBody>
          <a:bodyPr/>
          <a:lstStyle/>
          <a:p>
            <a:pPr marL="0" indent="0" algn="just" eaLnBrk="1" hangingPunct="1">
              <a:spcBef>
                <a:spcPct val="0"/>
              </a:spcBef>
              <a:buFontTx/>
              <a:buNone/>
            </a:pPr>
            <a:r>
              <a:rPr lang="fr-FR" altLang="it-IT" sz="1800" b="1" smtClean="0"/>
              <a:t>CON I CANDIDATI</a:t>
            </a:r>
          </a:p>
          <a:p>
            <a:pPr marL="0" indent="0" algn="just" eaLnBrk="1" hangingPunct="1">
              <a:spcBef>
                <a:spcPct val="0"/>
              </a:spcBef>
              <a:buFontTx/>
              <a:buNone/>
            </a:pPr>
            <a:endParaRPr lang="fr-FR" altLang="it-IT" sz="1800" b="1" smtClean="0"/>
          </a:p>
          <a:p>
            <a:pPr marL="0" indent="0" algn="just" eaLnBrk="1" hangingPunct="1">
              <a:spcBef>
                <a:spcPct val="0"/>
              </a:spcBef>
              <a:buFontTx/>
              <a:buNone/>
            </a:pPr>
            <a:r>
              <a:rPr lang="fr-FR" altLang="it-IT" sz="1800" b="1" smtClean="0"/>
              <a:t>I partner effettuano incontri mirati, che portano alla valutazione, alla comprensione delle motivazioni e alla scelta di quei candidati che presentano le competenze richieste, la cultura manageriale e personalità affini all’azienda cliente.</a:t>
            </a:r>
          </a:p>
          <a:p>
            <a:pPr marL="0" indent="0" algn="just" eaLnBrk="1" hangingPunct="1">
              <a:spcBef>
                <a:spcPct val="0"/>
              </a:spcBef>
              <a:buFontTx/>
              <a:buNone/>
            </a:pPr>
            <a:endParaRPr lang="fr-FR" altLang="it-IT" sz="1800" b="1" smtClean="0"/>
          </a:p>
          <a:p>
            <a:pPr marL="0" indent="0" algn="just" eaLnBrk="1" hangingPunct="1">
              <a:spcBef>
                <a:spcPct val="0"/>
              </a:spcBef>
              <a:buFontTx/>
              <a:buNone/>
            </a:pPr>
            <a:endParaRPr lang="fr-FR" altLang="it-IT" sz="1800" b="1" smtClean="0"/>
          </a:p>
          <a:p>
            <a:pPr marL="0" indent="0" algn="just" eaLnBrk="1" hangingPunct="1">
              <a:spcBef>
                <a:spcPct val="0"/>
              </a:spcBef>
              <a:buFontTx/>
              <a:buNone/>
            </a:pPr>
            <a:r>
              <a:rPr lang="fr-FR" altLang="it-IT" sz="1800" b="1" smtClean="0"/>
              <a:t>IL MARKETING</a:t>
            </a:r>
          </a:p>
          <a:p>
            <a:pPr marL="0" indent="0" algn="just" eaLnBrk="1" hangingPunct="1">
              <a:spcBef>
                <a:spcPct val="0"/>
              </a:spcBef>
              <a:buFontTx/>
              <a:buNone/>
            </a:pPr>
            <a:endParaRPr lang="fr-FR" altLang="it-IT" sz="1800" b="1" smtClean="0"/>
          </a:p>
          <a:p>
            <a:pPr marL="0" indent="0" algn="just" eaLnBrk="1" hangingPunct="1">
              <a:spcBef>
                <a:spcPct val="0"/>
              </a:spcBef>
              <a:buFontTx/>
              <a:buNone/>
            </a:pPr>
            <a:r>
              <a:rPr lang="fr-FR" altLang="it-IT" sz="1800" b="1" smtClean="0"/>
              <a:t>L’abilità dei partner TRANSEARCH Italia di attrarre i migliori talenti trasmettendo loro la corretta immagine del cliente.</a:t>
            </a:r>
          </a:p>
          <a:p>
            <a:pPr marL="0" indent="0" algn="just" eaLnBrk="1" hangingPunct="1">
              <a:spcBef>
                <a:spcPct val="0"/>
              </a:spcBef>
              <a:buFontTx/>
              <a:buNone/>
            </a:pPr>
            <a:endParaRPr lang="fr-FR" altLang="it-IT" sz="1800" b="1" smtClean="0"/>
          </a:p>
          <a:p>
            <a:pPr marL="0" indent="0" algn="just" eaLnBrk="1" hangingPunct="1">
              <a:spcBef>
                <a:spcPct val="0"/>
              </a:spcBef>
              <a:buFontTx/>
              <a:buNone/>
            </a:pPr>
            <a:r>
              <a:rPr lang="fr-FR" altLang="it-IT" sz="1800" b="1" smtClean="0"/>
              <a:t>LA CONCLUSIONE</a:t>
            </a:r>
          </a:p>
          <a:p>
            <a:pPr marL="0" indent="0" algn="just" eaLnBrk="1" hangingPunct="1">
              <a:spcBef>
                <a:spcPct val="0"/>
              </a:spcBef>
              <a:buFontTx/>
              <a:buNone/>
            </a:pPr>
            <a:endParaRPr lang="fr-FR" altLang="it-IT" sz="1800" b="1" smtClean="0"/>
          </a:p>
          <a:p>
            <a:pPr marL="0" indent="0" algn="just" eaLnBrk="1" hangingPunct="1">
              <a:spcBef>
                <a:spcPct val="0"/>
              </a:spcBef>
              <a:buFontTx/>
              <a:buNone/>
            </a:pPr>
            <a:r>
              <a:rPr lang="fr-FR" altLang="it-IT" sz="1800" b="1" smtClean="0"/>
              <a:t>La capacità di agevolare eventuali negoziazioni tra il candidato e l’azienda cliente e l’inserimento del candidato scelto.</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0" y="1190625"/>
            <a:ext cx="9144000" cy="509588"/>
          </a:xfrm>
        </p:spPr>
        <p:txBody>
          <a:bodyPr/>
          <a:lstStyle/>
          <a:p>
            <a:pPr algn="just" eaLnBrk="1" hangingPunct="1"/>
            <a:r>
              <a:rPr lang="fr-FR" altLang="it-IT" sz="2800" smtClean="0"/>
              <a:t>     Un’intesa vincente</a:t>
            </a:r>
          </a:p>
        </p:txBody>
      </p:sp>
      <p:sp>
        <p:nvSpPr>
          <p:cNvPr id="116739" name="Rectangle 3"/>
          <p:cNvSpPr>
            <a:spLocks noGrp="1" noChangeArrowheads="1"/>
          </p:cNvSpPr>
          <p:nvPr>
            <p:ph type="body" idx="1"/>
          </p:nvPr>
        </p:nvSpPr>
        <p:spPr>
          <a:xfrm>
            <a:off x="323850" y="1989138"/>
            <a:ext cx="8569325" cy="4535487"/>
          </a:xfrm>
        </p:spPr>
        <p:txBody>
          <a:bodyPr/>
          <a:lstStyle/>
          <a:p>
            <a:pPr marL="0" indent="0" algn="just" eaLnBrk="1" hangingPunct="1">
              <a:spcBef>
                <a:spcPct val="0"/>
              </a:spcBef>
              <a:buFontTx/>
              <a:buNone/>
              <a:defRPr/>
            </a:pPr>
            <a:r>
              <a:rPr lang="fr-FR" sz="1800" b="1" smtClean="0"/>
              <a:t>I partner di TRANSEARCH Italia sono orgogliosi delle relazioni che stabiliscono con i propri clienti in un contesto di assoluta reciprocità.</a:t>
            </a:r>
          </a:p>
          <a:p>
            <a:pPr marL="0" indent="0" algn="just" eaLnBrk="1" hangingPunct="1">
              <a:spcBef>
                <a:spcPct val="0"/>
              </a:spcBef>
              <a:buFontTx/>
              <a:buNone/>
              <a:defRPr/>
            </a:pPr>
            <a:endParaRPr lang="fr-FR" sz="1800" b="1" smtClean="0"/>
          </a:p>
          <a:p>
            <a:pPr marL="0" indent="0" algn="just" eaLnBrk="1" hangingPunct="1">
              <a:spcBef>
                <a:spcPct val="0"/>
              </a:spcBef>
              <a:buFontTx/>
              <a:buNone/>
              <a:defRPr/>
            </a:pPr>
            <a:r>
              <a:rPr lang="fr-FR" sz="1800" b="1" smtClean="0"/>
              <a:t>Questa particolare relazione professionale permette una conoscenza approfondita del business, delle strategie, dello stile di management, della cultura aziendale, della filosofia e delle risorse umane di ogni cliente.</a:t>
            </a:r>
          </a:p>
          <a:p>
            <a:pPr marL="0" indent="0" algn="just" eaLnBrk="1" hangingPunct="1">
              <a:spcBef>
                <a:spcPct val="0"/>
              </a:spcBef>
              <a:buFontTx/>
              <a:buNone/>
              <a:defRPr/>
            </a:pPr>
            <a:endParaRPr lang="fr-FR" sz="1800" b="1" smtClean="0"/>
          </a:p>
          <a:p>
            <a:pPr marL="0" indent="0" algn="just" eaLnBrk="1" hangingPunct="1">
              <a:spcBef>
                <a:spcPct val="0"/>
              </a:spcBef>
              <a:buFontTx/>
              <a:buNone/>
              <a:defRPr/>
            </a:pPr>
            <a:r>
              <a:rPr lang="fr-FR" sz="1800" b="1" smtClean="0"/>
              <a:t>In questo modo i partner di TRANSEARCH Italia rappresentano con intelligenza e lealtà il cliente in tutti i contatti con i candidati.</a:t>
            </a:r>
          </a:p>
          <a:p>
            <a:pPr marL="0" indent="0" algn="just" eaLnBrk="1" hangingPunct="1">
              <a:spcBef>
                <a:spcPct val="0"/>
              </a:spcBef>
              <a:buFontTx/>
              <a:buNone/>
              <a:defRPr/>
            </a:pPr>
            <a:endParaRPr lang="fr-FR" sz="1800" b="1" smtClean="0"/>
          </a:p>
          <a:p>
            <a:pPr marL="0" indent="0" algn="just" eaLnBrk="1" hangingPunct="1">
              <a:spcBef>
                <a:spcPct val="0"/>
              </a:spcBef>
              <a:buFontTx/>
              <a:buNone/>
              <a:defRPr/>
            </a:pPr>
            <a:endParaRPr lang="fr-FR" sz="1800" b="1" smtClean="0"/>
          </a:p>
          <a:p>
            <a:pPr marL="0" indent="0" algn="just" eaLnBrk="1" hangingPunct="1">
              <a:spcBef>
                <a:spcPct val="0"/>
              </a:spcBef>
              <a:buFontTx/>
              <a:buNone/>
              <a:defRPr/>
            </a:pPr>
            <a:endParaRPr lang="fr-FR" sz="1800" b="1" smtClean="0"/>
          </a:p>
          <a:p>
            <a:pPr marL="0" indent="0" algn="ctr" eaLnBrk="1" hangingPunct="1">
              <a:spcBef>
                <a:spcPct val="0"/>
              </a:spcBef>
              <a:buFontTx/>
              <a:buNone/>
              <a:defRPr/>
            </a:pPr>
            <a:r>
              <a:rPr lang="fr-FR" sz="1800" b="1" i="1" smtClean="0"/>
              <a:t>Noi siamo i primi a dover essere pienamente convinti</a:t>
            </a:r>
          </a:p>
          <a:p>
            <a:pPr marL="0" indent="0" algn="ctr" eaLnBrk="1" hangingPunct="1">
              <a:spcBef>
                <a:spcPct val="0"/>
              </a:spcBef>
              <a:buFontTx/>
              <a:buNone/>
              <a:defRPr/>
            </a:pPr>
            <a:r>
              <a:rPr lang="fr-FR" sz="1800" b="1" i="1" smtClean="0"/>
              <a:t>se vogliamo essere convincenti.</a:t>
            </a:r>
            <a:r>
              <a:rPr lang="fr-FR" sz="1800" b="1" smtClean="0">
                <a:effectLst>
                  <a:outerShdw blurRad="38100" dist="38100" dir="2700000" algn="tl">
                    <a:srgbClr val="C0C0C0"/>
                  </a:outerShdw>
                </a:effectLst>
              </a:rPr>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fr-FR" altLang="it-IT" sz="2800" smtClean="0"/>
              <a:t>Professionalità e riservatezza</a:t>
            </a:r>
          </a:p>
        </p:txBody>
      </p:sp>
      <p:sp>
        <p:nvSpPr>
          <p:cNvPr id="19459" name="Rectangle 3"/>
          <p:cNvSpPr>
            <a:spLocks noGrp="1" noChangeArrowheads="1"/>
          </p:cNvSpPr>
          <p:nvPr>
            <p:ph type="body" idx="1"/>
          </p:nvPr>
        </p:nvSpPr>
        <p:spPr>
          <a:xfrm>
            <a:off x="323850" y="1989138"/>
            <a:ext cx="8569325" cy="4535487"/>
          </a:xfrm>
        </p:spPr>
        <p:txBody>
          <a:bodyPr/>
          <a:lstStyle/>
          <a:p>
            <a:pPr marL="0" indent="0" algn="just" eaLnBrk="1" hangingPunct="1">
              <a:spcBef>
                <a:spcPct val="0"/>
              </a:spcBef>
              <a:buFontTx/>
              <a:buNone/>
            </a:pPr>
            <a:r>
              <a:rPr lang="en-GB" altLang="it-IT" sz="1800" b="1" smtClean="0"/>
              <a:t>I partner di TRANSEARCH Italia credono in rigorosi princìpi di etica professionale nei confronti dei clienti e dei candidati. Questi princìpi regolano tutti i rapporti nella continuità, al di là dello svolgimento dei progetti di ricerca.</a:t>
            </a:r>
          </a:p>
          <a:p>
            <a:pPr marL="0" indent="0" algn="just" eaLnBrk="1" hangingPunct="1">
              <a:spcBef>
                <a:spcPct val="0"/>
              </a:spcBef>
              <a:buFontTx/>
              <a:buNone/>
            </a:pPr>
            <a:endParaRPr lang="en-GB" altLang="it-IT" sz="1800" b="1" smtClean="0"/>
          </a:p>
          <a:p>
            <a:pPr marL="0" indent="0" algn="ctr" eaLnBrk="1" hangingPunct="1">
              <a:spcBef>
                <a:spcPct val="0"/>
              </a:spcBef>
              <a:buFontTx/>
              <a:buNone/>
            </a:pPr>
            <a:r>
              <a:rPr lang="en-GB" altLang="it-IT" sz="1800" b="1" smtClean="0"/>
              <a:t>IL NOSTRO CODICE ETICO E’ GARANZIA DI:</a:t>
            </a:r>
          </a:p>
          <a:p>
            <a:pPr marL="0" indent="0" algn="ctr" eaLnBrk="1" hangingPunct="1">
              <a:spcBef>
                <a:spcPct val="0"/>
              </a:spcBef>
              <a:buFontTx/>
              <a:buNone/>
            </a:pPr>
            <a:endParaRPr lang="en-GB" altLang="it-IT" sz="1800" b="1" smtClean="0"/>
          </a:p>
          <a:p>
            <a:pPr marL="0" indent="0" algn="ctr" eaLnBrk="1" hangingPunct="1">
              <a:spcBef>
                <a:spcPct val="0"/>
              </a:spcBef>
              <a:buFontTx/>
              <a:buNone/>
            </a:pPr>
            <a:r>
              <a:rPr lang="en-GB" altLang="it-IT" sz="1800" b="1" smtClean="0">
                <a:sym typeface="Wingdings" pitchFamily="2" charset="2"/>
              </a:rPr>
              <a:t></a:t>
            </a:r>
          </a:p>
          <a:p>
            <a:pPr marL="0" indent="0" algn="ctr" eaLnBrk="1" hangingPunct="1">
              <a:spcBef>
                <a:spcPct val="0"/>
              </a:spcBef>
              <a:buFontTx/>
              <a:buNone/>
            </a:pPr>
            <a:endParaRPr lang="en-GB" altLang="it-IT" sz="1800" b="1" smtClean="0">
              <a:sym typeface="Wingdings" pitchFamily="2" charset="2"/>
            </a:endParaRPr>
          </a:p>
          <a:p>
            <a:pPr marL="0" indent="0" algn="ctr" eaLnBrk="1" hangingPunct="1">
              <a:spcBef>
                <a:spcPct val="0"/>
              </a:spcBef>
              <a:buFontTx/>
              <a:buNone/>
            </a:pPr>
            <a:r>
              <a:rPr lang="en-GB" altLang="it-IT" sz="1800" b="1" i="1" smtClean="0">
                <a:sym typeface="Wingdings" pitchFamily="2" charset="2"/>
              </a:rPr>
              <a:t>assoluta riservatezza</a:t>
            </a:r>
          </a:p>
          <a:p>
            <a:pPr marL="0" indent="0" algn="ctr" eaLnBrk="1" hangingPunct="1">
              <a:spcBef>
                <a:spcPct val="0"/>
              </a:spcBef>
              <a:buFontTx/>
              <a:buNone/>
            </a:pPr>
            <a:endParaRPr lang="en-GB" altLang="it-IT" sz="1800" b="1" smtClean="0">
              <a:sym typeface="Wingdings" pitchFamily="2" charset="2"/>
            </a:endParaRPr>
          </a:p>
          <a:p>
            <a:pPr marL="0" indent="0" algn="ctr" eaLnBrk="1" hangingPunct="1">
              <a:spcBef>
                <a:spcPct val="0"/>
              </a:spcBef>
              <a:buFontTx/>
              <a:buNone/>
            </a:pPr>
            <a:r>
              <a:rPr lang="en-GB" altLang="it-IT" sz="1800" b="1" smtClean="0">
                <a:sym typeface="Wingdings" pitchFamily="2" charset="2"/>
              </a:rPr>
              <a:t>l’identità del cliente viene rivelata</a:t>
            </a:r>
          </a:p>
          <a:p>
            <a:pPr marL="0" indent="0" algn="ctr" eaLnBrk="1" hangingPunct="1">
              <a:spcBef>
                <a:spcPct val="0"/>
              </a:spcBef>
              <a:buFontTx/>
              <a:buNone/>
            </a:pPr>
            <a:r>
              <a:rPr lang="en-GB" altLang="it-IT" sz="1800" b="1" smtClean="0">
                <a:sym typeface="Wingdings" pitchFamily="2" charset="2"/>
              </a:rPr>
              <a:t>solamente con il suo consenso, così come le informazioni</a:t>
            </a:r>
          </a:p>
          <a:p>
            <a:pPr marL="0" indent="0" algn="ctr" eaLnBrk="1" hangingPunct="1">
              <a:spcBef>
                <a:spcPct val="0"/>
              </a:spcBef>
              <a:buFontTx/>
              <a:buNone/>
            </a:pPr>
            <a:r>
              <a:rPr lang="en-GB" altLang="it-IT" sz="1800" b="1" smtClean="0">
                <a:sym typeface="Wingdings" pitchFamily="2" charset="2"/>
              </a:rPr>
              <a:t>relative ai candidati sono presentate ai clienti</a:t>
            </a:r>
          </a:p>
          <a:p>
            <a:pPr marL="0" indent="0" algn="ctr" eaLnBrk="1" hangingPunct="1">
              <a:spcBef>
                <a:spcPct val="0"/>
              </a:spcBef>
              <a:buFontTx/>
              <a:buNone/>
            </a:pPr>
            <a:r>
              <a:rPr lang="en-GB" altLang="it-IT" sz="1800" b="1" smtClean="0">
                <a:sym typeface="Wingdings" pitchFamily="2" charset="2"/>
              </a:rPr>
              <a:t>solo con l’approvazione degli stessi</a:t>
            </a:r>
          </a:p>
          <a:p>
            <a:pPr marL="0" indent="0" algn="ctr" eaLnBrk="1" hangingPunct="1">
              <a:spcBef>
                <a:spcPct val="0"/>
              </a:spcBef>
              <a:buFontTx/>
              <a:buNone/>
            </a:pPr>
            <a:endParaRPr lang="en-GB" altLang="it-IT" sz="1800" b="1"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fr-FR" altLang="it-IT" sz="2800" smtClean="0"/>
              <a:t>Professionalità e riservatezza  </a:t>
            </a:r>
            <a:r>
              <a:rPr lang="fr-FR" altLang="it-IT" sz="1800" smtClean="0"/>
              <a:t>(segue)</a:t>
            </a:r>
          </a:p>
        </p:txBody>
      </p:sp>
      <p:sp>
        <p:nvSpPr>
          <p:cNvPr id="20483" name="Rectangle 3"/>
          <p:cNvSpPr>
            <a:spLocks noGrp="1" noChangeArrowheads="1"/>
          </p:cNvSpPr>
          <p:nvPr>
            <p:ph type="body" idx="1"/>
          </p:nvPr>
        </p:nvSpPr>
        <p:spPr>
          <a:xfrm>
            <a:off x="323850" y="1684338"/>
            <a:ext cx="8569325" cy="4535487"/>
          </a:xfrm>
        </p:spPr>
        <p:txBody>
          <a:bodyPr/>
          <a:lstStyle/>
          <a:p>
            <a:pPr marL="0" indent="0" algn="ctr" eaLnBrk="1" hangingPunct="1">
              <a:spcBef>
                <a:spcPct val="0"/>
              </a:spcBef>
              <a:buFontTx/>
              <a:buNone/>
            </a:pPr>
            <a:r>
              <a:rPr lang="en-GB" altLang="it-IT" sz="1800" b="1" smtClean="0">
                <a:sym typeface="Wingdings" pitchFamily="2" charset="2"/>
              </a:rPr>
              <a:t></a:t>
            </a:r>
          </a:p>
          <a:p>
            <a:pPr marL="0" indent="0" algn="ctr" eaLnBrk="1" hangingPunct="1">
              <a:spcBef>
                <a:spcPct val="0"/>
              </a:spcBef>
              <a:buFontTx/>
              <a:buNone/>
            </a:pPr>
            <a:endParaRPr lang="en-GB" altLang="it-IT" sz="1800" b="1" smtClean="0">
              <a:sym typeface="Wingdings" pitchFamily="2" charset="2"/>
            </a:endParaRPr>
          </a:p>
          <a:p>
            <a:pPr marL="0" indent="0" algn="ctr" eaLnBrk="1" hangingPunct="1">
              <a:spcBef>
                <a:spcPct val="0"/>
              </a:spcBef>
              <a:buFontTx/>
              <a:buNone/>
            </a:pPr>
            <a:r>
              <a:rPr lang="en-GB" altLang="it-IT" sz="1800" b="1" i="1" smtClean="0">
                <a:sym typeface="Wingdings" pitchFamily="2" charset="2"/>
              </a:rPr>
              <a:t>assenza di conflitti d’interesse</a:t>
            </a:r>
          </a:p>
          <a:p>
            <a:pPr marL="0" indent="0" algn="ctr" eaLnBrk="1" hangingPunct="1">
              <a:spcBef>
                <a:spcPct val="0"/>
              </a:spcBef>
              <a:buFontTx/>
              <a:buNone/>
            </a:pPr>
            <a:endParaRPr lang="en-GB" altLang="it-IT" sz="1800" b="1" smtClean="0">
              <a:sym typeface="Wingdings" pitchFamily="2" charset="2"/>
            </a:endParaRPr>
          </a:p>
          <a:p>
            <a:pPr marL="0" indent="0" algn="ctr" eaLnBrk="1" hangingPunct="1">
              <a:spcBef>
                <a:spcPct val="0"/>
              </a:spcBef>
              <a:buFontTx/>
              <a:buNone/>
            </a:pPr>
            <a:r>
              <a:rPr lang="en-GB" altLang="it-IT" sz="1800" b="1" smtClean="0">
                <a:sym typeface="Wingdings" pitchFamily="2" charset="2"/>
              </a:rPr>
              <a:t>la società limita il numero dei clienti in ogni settore</a:t>
            </a:r>
          </a:p>
          <a:p>
            <a:pPr marL="0" indent="0" algn="ctr" eaLnBrk="1" hangingPunct="1">
              <a:spcBef>
                <a:spcPct val="0"/>
              </a:spcBef>
              <a:buFontTx/>
              <a:buNone/>
            </a:pPr>
            <a:endParaRPr lang="en-GB" altLang="it-IT" sz="1800" b="1" smtClean="0">
              <a:sym typeface="Wingdings" pitchFamily="2" charset="2"/>
            </a:endParaRPr>
          </a:p>
          <a:p>
            <a:pPr marL="0" indent="0" algn="ctr" eaLnBrk="1" hangingPunct="1">
              <a:spcBef>
                <a:spcPct val="0"/>
              </a:spcBef>
              <a:buFontTx/>
              <a:buNone/>
            </a:pPr>
            <a:r>
              <a:rPr lang="en-GB" altLang="it-IT" sz="1800" b="1" smtClean="0">
                <a:sym typeface="Wingdings" pitchFamily="2" charset="2"/>
              </a:rPr>
              <a:t></a:t>
            </a:r>
          </a:p>
          <a:p>
            <a:pPr marL="0" indent="0" algn="ctr" eaLnBrk="1" hangingPunct="1">
              <a:spcBef>
                <a:spcPct val="0"/>
              </a:spcBef>
              <a:buFontTx/>
              <a:buNone/>
            </a:pPr>
            <a:endParaRPr lang="en-GB" altLang="it-IT" sz="1800" b="1" smtClean="0">
              <a:sym typeface="Wingdings" pitchFamily="2" charset="2"/>
            </a:endParaRPr>
          </a:p>
          <a:p>
            <a:pPr marL="0" indent="0" algn="ctr" eaLnBrk="1" hangingPunct="1">
              <a:spcBef>
                <a:spcPct val="0"/>
              </a:spcBef>
              <a:buFontTx/>
              <a:buNone/>
            </a:pPr>
            <a:r>
              <a:rPr lang="en-GB" altLang="it-IT" sz="1800" b="1" i="1" smtClean="0">
                <a:sym typeface="Wingdings" pitchFamily="2" charset="2"/>
              </a:rPr>
              <a:t>i committenti di TRANSEARCH Italia</a:t>
            </a:r>
          </a:p>
          <a:p>
            <a:pPr marL="0" indent="0" algn="ctr" eaLnBrk="1" hangingPunct="1">
              <a:spcBef>
                <a:spcPct val="0"/>
              </a:spcBef>
              <a:buFontTx/>
              <a:buNone/>
            </a:pPr>
            <a:endParaRPr lang="en-GB" altLang="it-IT" sz="1800" b="1" smtClean="0">
              <a:sym typeface="Wingdings" pitchFamily="2" charset="2"/>
            </a:endParaRPr>
          </a:p>
          <a:p>
            <a:pPr marL="0" indent="0" algn="ctr" eaLnBrk="1" hangingPunct="1">
              <a:spcBef>
                <a:spcPct val="0"/>
              </a:spcBef>
              <a:buFontTx/>
              <a:buNone/>
            </a:pPr>
            <a:r>
              <a:rPr lang="en-GB" altLang="it-IT" sz="1800" b="1" smtClean="0">
                <a:sym typeface="Wingdings" pitchFamily="2" charset="2"/>
              </a:rPr>
              <a:t>sono aziende ed enti, non singoli candidati</a:t>
            </a:r>
          </a:p>
          <a:p>
            <a:pPr marL="0" indent="0" algn="ctr" eaLnBrk="1" hangingPunct="1">
              <a:spcBef>
                <a:spcPct val="0"/>
              </a:spcBef>
              <a:buFontTx/>
              <a:buNone/>
            </a:pPr>
            <a:endParaRPr lang="en-GB" altLang="it-IT" sz="1800" b="1" smtClean="0">
              <a:sym typeface="Wingdings" pitchFamily="2" charset="2"/>
            </a:endParaRPr>
          </a:p>
          <a:p>
            <a:pPr marL="0" indent="0" algn="ctr" eaLnBrk="1" hangingPunct="1">
              <a:spcBef>
                <a:spcPct val="0"/>
              </a:spcBef>
              <a:buFontTx/>
              <a:buNone/>
            </a:pPr>
            <a:r>
              <a:rPr lang="en-GB" altLang="it-IT" sz="1800" b="1" smtClean="0">
                <a:sym typeface="Wingdings" pitchFamily="2" charset="2"/>
              </a:rPr>
              <a:t></a:t>
            </a:r>
          </a:p>
          <a:p>
            <a:pPr marL="0" indent="0" algn="ctr" eaLnBrk="1" hangingPunct="1">
              <a:spcBef>
                <a:spcPct val="0"/>
              </a:spcBef>
              <a:buFontTx/>
              <a:buNone/>
            </a:pPr>
            <a:endParaRPr lang="en-GB" altLang="it-IT" sz="1800" b="1" smtClean="0">
              <a:sym typeface="Wingdings" pitchFamily="2" charset="2"/>
            </a:endParaRPr>
          </a:p>
          <a:p>
            <a:pPr marL="0" indent="0" algn="ctr" eaLnBrk="1" hangingPunct="1">
              <a:spcBef>
                <a:spcPct val="0"/>
              </a:spcBef>
              <a:buFontTx/>
              <a:buNone/>
            </a:pPr>
            <a:r>
              <a:rPr lang="en-GB" altLang="it-IT" sz="1800" b="1" i="1" smtClean="0">
                <a:sym typeface="Wingdings" pitchFamily="2" charset="2"/>
              </a:rPr>
              <a:t>vengono accettati esclusivamente gli incarichi</a:t>
            </a:r>
          </a:p>
          <a:p>
            <a:pPr marL="0" indent="0" algn="ctr" eaLnBrk="1" hangingPunct="1">
              <a:spcBef>
                <a:spcPct val="0"/>
              </a:spcBef>
              <a:buFontTx/>
              <a:buNone/>
            </a:pPr>
            <a:endParaRPr lang="en-GB" altLang="it-IT" sz="1800" b="1" i="1" smtClean="0">
              <a:sym typeface="Wingdings" pitchFamily="2" charset="2"/>
            </a:endParaRPr>
          </a:p>
          <a:p>
            <a:pPr marL="0" indent="0" algn="ctr" eaLnBrk="1" hangingPunct="1">
              <a:spcBef>
                <a:spcPct val="0"/>
              </a:spcBef>
              <a:buFontTx/>
              <a:buNone/>
            </a:pPr>
            <a:r>
              <a:rPr lang="en-GB" altLang="it-IT" sz="1800" b="1" smtClean="0">
                <a:sym typeface="Wingdings" pitchFamily="2" charset="2"/>
              </a:rPr>
              <a:t>che i partner di TRANSEARCH Italia ritengono di poter portare</a:t>
            </a:r>
          </a:p>
          <a:p>
            <a:pPr marL="0" indent="0" algn="ctr" eaLnBrk="1" hangingPunct="1">
              <a:spcBef>
                <a:spcPct val="0"/>
              </a:spcBef>
              <a:buFontTx/>
              <a:buNone/>
            </a:pPr>
            <a:r>
              <a:rPr lang="en-GB" altLang="it-IT" sz="1800" b="1" smtClean="0">
                <a:sym typeface="Wingdings" pitchFamily="2" charset="2"/>
              </a:rPr>
              <a:t>a termine con successo.</a:t>
            </a:r>
          </a:p>
          <a:p>
            <a:pPr marL="0" indent="0" algn="ctr" eaLnBrk="1" hangingPunct="1">
              <a:spcBef>
                <a:spcPct val="0"/>
              </a:spcBef>
              <a:buFontTx/>
              <a:buNone/>
            </a:pPr>
            <a:endParaRPr lang="en-GB" altLang="it-IT" sz="1800" b="1" smtClean="0">
              <a:sym typeface="Wingdings" pitchFamily="2" charset="2"/>
            </a:endParaRPr>
          </a:p>
          <a:p>
            <a:pPr marL="0" indent="0" algn="ctr" eaLnBrk="1" hangingPunct="1">
              <a:spcBef>
                <a:spcPct val="0"/>
              </a:spcBef>
              <a:buFontTx/>
              <a:buNone/>
            </a:pPr>
            <a:endParaRPr lang="en-GB" altLang="it-IT" sz="1800" b="1" smtClean="0">
              <a:sym typeface="Wingdings" pitchFamily="2" charset="2"/>
            </a:endParaRPr>
          </a:p>
          <a:p>
            <a:pPr marL="0" indent="0" algn="ctr" eaLnBrk="1" hangingPunct="1">
              <a:spcBef>
                <a:spcPct val="0"/>
              </a:spcBef>
              <a:buFontTx/>
              <a:buNone/>
            </a:pPr>
            <a:endParaRPr lang="en-GB" altLang="it-IT" sz="1800" b="1"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p:txBody>
          <a:bodyPr/>
          <a:lstStyle/>
          <a:p>
            <a:pPr eaLnBrk="1" hangingPunct="1"/>
            <a:r>
              <a:rPr lang="it-IT" altLang="it-IT" sz="2800" smtClean="0"/>
              <a:t>TRANSEARCH International</a:t>
            </a:r>
          </a:p>
        </p:txBody>
      </p:sp>
      <p:sp>
        <p:nvSpPr>
          <p:cNvPr id="5123" name="Rectangle 3"/>
          <p:cNvSpPr>
            <a:spLocks noGrp="1" noChangeArrowheads="1"/>
          </p:cNvSpPr>
          <p:nvPr>
            <p:ph type="body" idx="4294967295"/>
          </p:nvPr>
        </p:nvSpPr>
        <p:spPr>
          <a:xfrm>
            <a:off x="503238" y="2286000"/>
            <a:ext cx="8283575" cy="3929063"/>
          </a:xfrm>
        </p:spPr>
        <p:txBody>
          <a:bodyPr/>
          <a:lstStyle/>
          <a:p>
            <a:pPr algn="just" eaLnBrk="1" hangingPunct="1">
              <a:lnSpc>
                <a:spcPct val="80000"/>
              </a:lnSpc>
              <a:spcBef>
                <a:spcPct val="70000"/>
              </a:spcBef>
            </a:pPr>
            <a:r>
              <a:rPr lang="it-IT" altLang="it-IT" sz="1800" b="1" smtClean="0"/>
              <a:t>TRANSEARCH International è uno dei leader mondiali nella ricerca e valutazione di managers</a:t>
            </a:r>
          </a:p>
          <a:p>
            <a:pPr algn="just" eaLnBrk="1" hangingPunct="1">
              <a:lnSpc>
                <a:spcPct val="80000"/>
              </a:lnSpc>
              <a:spcBef>
                <a:spcPct val="70000"/>
              </a:spcBef>
            </a:pPr>
            <a:r>
              <a:rPr lang="it-IT" altLang="it-IT" sz="1800" b="1" smtClean="0"/>
              <a:t>Membro di AESC (Association of Executive Search Consultants), garanzia di etica e principi deontologici (cfr. sezione finale del documento)</a:t>
            </a:r>
          </a:p>
          <a:p>
            <a:pPr algn="just" eaLnBrk="1" hangingPunct="1">
              <a:lnSpc>
                <a:spcPct val="80000"/>
              </a:lnSpc>
              <a:spcBef>
                <a:spcPct val="70000"/>
              </a:spcBef>
            </a:pPr>
            <a:r>
              <a:rPr lang="it-IT" altLang="it-IT" sz="1800" b="1" smtClean="0"/>
              <a:t>Forte presenza internazionale: </a:t>
            </a:r>
          </a:p>
          <a:p>
            <a:pPr lvl="1" indent="-298450" algn="just" eaLnBrk="1" hangingPunct="1">
              <a:lnSpc>
                <a:spcPts val="1000"/>
              </a:lnSpc>
              <a:spcBef>
                <a:spcPct val="70000"/>
              </a:spcBef>
            </a:pPr>
            <a:r>
              <a:rPr lang="it-IT" altLang="it-IT" sz="1800" b="1" smtClean="0"/>
              <a:t> 58 uffici in 37 Paesi</a:t>
            </a:r>
          </a:p>
          <a:p>
            <a:pPr lvl="1" indent="-298450" algn="just" eaLnBrk="1" hangingPunct="1">
              <a:lnSpc>
                <a:spcPts val="1000"/>
              </a:lnSpc>
              <a:spcBef>
                <a:spcPct val="70000"/>
              </a:spcBef>
            </a:pPr>
            <a:r>
              <a:rPr lang="it-IT" altLang="it-IT" sz="1800" b="1" smtClean="0"/>
              <a:t> tra le prime 10 società mondiali in Executive Search da molti anni</a:t>
            </a:r>
          </a:p>
          <a:p>
            <a:pPr algn="just" eaLnBrk="1" hangingPunct="1">
              <a:lnSpc>
                <a:spcPct val="80000"/>
              </a:lnSpc>
              <a:spcBef>
                <a:spcPct val="70000"/>
              </a:spcBef>
            </a:pPr>
            <a:r>
              <a:rPr lang="it-IT" altLang="it-IT" sz="1800" b="1" smtClean="0"/>
              <a:t>Più di 200 consulenti, oltre 500 persone complessivamente impiegate, oltre 2500 ricerche all’anno nel mondo</a:t>
            </a:r>
          </a:p>
          <a:p>
            <a:pPr algn="just" eaLnBrk="1" hangingPunct="1">
              <a:lnSpc>
                <a:spcPct val="80000"/>
              </a:lnSpc>
              <a:spcBef>
                <a:spcPct val="70000"/>
              </a:spcBef>
              <a:buFontTx/>
              <a:buNone/>
            </a:pPr>
            <a:endParaRPr lang="it-IT" altLang="it-IT" sz="1800" b="1" smtClean="0"/>
          </a:p>
          <a:p>
            <a:pPr algn="just" eaLnBrk="1" hangingPunct="1">
              <a:lnSpc>
                <a:spcPct val="80000"/>
              </a:lnSpc>
              <a:spcBef>
                <a:spcPct val="70000"/>
              </a:spcBef>
              <a:buFontTx/>
              <a:buNone/>
            </a:pPr>
            <a:endParaRPr lang="en-GB" altLang="it-IT" sz="1800" smtClean="0"/>
          </a:p>
          <a:p>
            <a:pPr algn="just" eaLnBrk="1" hangingPunct="1">
              <a:lnSpc>
                <a:spcPct val="80000"/>
              </a:lnSpc>
              <a:spcBef>
                <a:spcPct val="50000"/>
              </a:spcBef>
              <a:buFontTx/>
              <a:buNone/>
            </a:pPr>
            <a:endParaRPr lang="en-GB" altLang="it-IT" sz="18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it-IT" smtClean="0">
                <a:ea typeface="ＭＳ Ｐゴシック" charset="-128"/>
              </a:rPr>
              <a:t>Presenza Globale - EMEA</a:t>
            </a:r>
          </a:p>
        </p:txBody>
      </p:sp>
      <p:sp>
        <p:nvSpPr>
          <p:cNvPr id="6147" name="Rectangle 3"/>
          <p:cNvSpPr>
            <a:spLocks noGrp="1" noChangeArrowheads="1"/>
          </p:cNvSpPr>
          <p:nvPr>
            <p:ph type="body" idx="1"/>
          </p:nvPr>
        </p:nvSpPr>
        <p:spPr>
          <a:xfrm>
            <a:off x="152400" y="1981200"/>
            <a:ext cx="4343400" cy="4608513"/>
          </a:xfrm>
        </p:spPr>
        <p:txBody>
          <a:bodyPr/>
          <a:lstStyle/>
          <a:p>
            <a:pPr eaLnBrk="1" hangingPunct="1"/>
            <a:r>
              <a:rPr lang="en-GB" altLang="it-IT" smtClean="0">
                <a:ea typeface="ＭＳ Ｐゴシック" charset="-128"/>
              </a:rPr>
              <a:t>32 Uffici</a:t>
            </a:r>
          </a:p>
          <a:p>
            <a:pPr lvl="1" eaLnBrk="1" hangingPunct="1"/>
            <a:r>
              <a:rPr lang="en-GB" altLang="it-IT" sz="1600" smtClean="0"/>
              <a:t>Austria (Vienna)</a:t>
            </a:r>
          </a:p>
          <a:p>
            <a:pPr lvl="1" eaLnBrk="1" hangingPunct="1"/>
            <a:r>
              <a:rPr lang="en-GB" altLang="it-IT" sz="1600" smtClean="0"/>
              <a:t>Belgio (Brussels)</a:t>
            </a:r>
          </a:p>
          <a:p>
            <a:pPr lvl="1" eaLnBrk="1" hangingPunct="1"/>
            <a:r>
              <a:rPr lang="en-GB" altLang="it-IT" sz="1600" smtClean="0"/>
              <a:t>Repubblica Ceca (Praga)</a:t>
            </a:r>
          </a:p>
          <a:p>
            <a:pPr lvl="1" eaLnBrk="1" hangingPunct="1"/>
            <a:r>
              <a:rPr lang="en-GB" altLang="it-IT" sz="1600" smtClean="0"/>
              <a:t>Danimarca (Copenhagen)</a:t>
            </a:r>
          </a:p>
          <a:p>
            <a:pPr lvl="1" eaLnBrk="1" hangingPunct="1"/>
            <a:r>
              <a:rPr lang="en-GB" altLang="it-IT" sz="1600" smtClean="0"/>
              <a:t>Francia (Parigi, Lille)</a:t>
            </a:r>
          </a:p>
          <a:p>
            <a:pPr lvl="1" eaLnBrk="1" hangingPunct="1"/>
            <a:r>
              <a:rPr lang="en-GB" altLang="it-IT" sz="1600" smtClean="0"/>
              <a:t>Finlandia (Helsinki)</a:t>
            </a:r>
          </a:p>
          <a:p>
            <a:pPr lvl="1" eaLnBrk="1" hangingPunct="1"/>
            <a:r>
              <a:rPr lang="en-GB" altLang="it-IT" sz="1600" smtClean="0"/>
              <a:t>Germania (Stoccarda, Monaco, Francoforte, Amburgo, Düsseldorf)</a:t>
            </a:r>
          </a:p>
          <a:p>
            <a:pPr lvl="1" eaLnBrk="1" hangingPunct="1"/>
            <a:r>
              <a:rPr lang="en-GB" altLang="it-IT" sz="1600" smtClean="0"/>
              <a:t>Ungheria (Budapest)</a:t>
            </a:r>
          </a:p>
          <a:p>
            <a:pPr lvl="1" eaLnBrk="1" hangingPunct="1"/>
            <a:r>
              <a:rPr lang="en-GB" altLang="it-IT" sz="1600" smtClean="0"/>
              <a:t>Irlanda (Dublino)</a:t>
            </a:r>
          </a:p>
          <a:p>
            <a:pPr lvl="1" eaLnBrk="1" hangingPunct="1"/>
            <a:r>
              <a:rPr lang="en-GB" altLang="it-IT" sz="1600" smtClean="0"/>
              <a:t>Italia (Milano)</a:t>
            </a:r>
          </a:p>
          <a:p>
            <a:pPr lvl="1" eaLnBrk="1" hangingPunct="1"/>
            <a:r>
              <a:rPr lang="en-GB" altLang="it-IT" sz="1600" smtClean="0"/>
              <a:t>Paesi Bassi (Amsterdam)</a:t>
            </a:r>
          </a:p>
          <a:p>
            <a:pPr lvl="1" eaLnBrk="1" hangingPunct="1">
              <a:buFontTx/>
              <a:buNone/>
            </a:pPr>
            <a:endParaRPr lang="en-GB" altLang="it-IT" sz="1600" smtClean="0"/>
          </a:p>
          <a:p>
            <a:pPr lvl="1" eaLnBrk="1" hangingPunct="1">
              <a:buFontTx/>
              <a:buNone/>
            </a:pPr>
            <a:endParaRPr lang="en-GB" altLang="it-IT" sz="2400" smtClean="0"/>
          </a:p>
        </p:txBody>
      </p:sp>
      <p:sp>
        <p:nvSpPr>
          <p:cNvPr id="6148" name="Rectangle 8"/>
          <p:cNvSpPr>
            <a:spLocks noChangeArrowheads="1"/>
          </p:cNvSpPr>
          <p:nvPr/>
        </p:nvSpPr>
        <p:spPr bwMode="auto">
          <a:xfrm>
            <a:off x="4495800" y="2362200"/>
            <a:ext cx="4038600" cy="337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lvl="1" eaLnBrk="1" hangingPunct="1">
              <a:lnSpc>
                <a:spcPct val="90000"/>
              </a:lnSpc>
              <a:spcBef>
                <a:spcPct val="20000"/>
              </a:spcBef>
              <a:buFontTx/>
              <a:buChar char="–"/>
            </a:pPr>
            <a:r>
              <a:rPr lang="en-GB" altLang="it-IT" sz="1600">
                <a:solidFill>
                  <a:srgbClr val="284975"/>
                </a:solidFill>
                <a:latin typeface="Arial" pitchFamily="34" charset="0"/>
              </a:rPr>
              <a:t>Nigeria (Lagos)</a:t>
            </a:r>
          </a:p>
          <a:p>
            <a:pPr lvl="1" eaLnBrk="1" hangingPunct="1">
              <a:lnSpc>
                <a:spcPct val="90000"/>
              </a:lnSpc>
              <a:spcBef>
                <a:spcPct val="20000"/>
              </a:spcBef>
              <a:buFontTx/>
              <a:buChar char="–"/>
            </a:pPr>
            <a:r>
              <a:rPr lang="en-GB" altLang="it-IT" sz="1600">
                <a:solidFill>
                  <a:srgbClr val="284975"/>
                </a:solidFill>
                <a:latin typeface="Arial" pitchFamily="34" charset="0"/>
              </a:rPr>
              <a:t>Polonia (Varsavia)</a:t>
            </a:r>
          </a:p>
          <a:p>
            <a:pPr lvl="1" eaLnBrk="1" hangingPunct="1">
              <a:lnSpc>
                <a:spcPct val="90000"/>
              </a:lnSpc>
              <a:spcBef>
                <a:spcPct val="20000"/>
              </a:spcBef>
              <a:buFontTx/>
              <a:buChar char="–"/>
            </a:pPr>
            <a:r>
              <a:rPr lang="en-GB" altLang="it-IT" sz="1600">
                <a:solidFill>
                  <a:srgbClr val="284975"/>
                </a:solidFill>
                <a:latin typeface="Arial" pitchFamily="34" charset="0"/>
              </a:rPr>
              <a:t>Portogallo (Lisbona)</a:t>
            </a:r>
          </a:p>
          <a:p>
            <a:pPr lvl="1" eaLnBrk="1" hangingPunct="1">
              <a:lnSpc>
                <a:spcPct val="90000"/>
              </a:lnSpc>
              <a:spcBef>
                <a:spcPct val="20000"/>
              </a:spcBef>
              <a:buFontTx/>
              <a:buChar char="–"/>
            </a:pPr>
            <a:r>
              <a:rPr lang="en-GB" altLang="it-IT" sz="1600">
                <a:solidFill>
                  <a:srgbClr val="284975"/>
                </a:solidFill>
                <a:latin typeface="Arial" pitchFamily="34" charset="0"/>
              </a:rPr>
              <a:t>Romania (Bucarest)</a:t>
            </a:r>
          </a:p>
          <a:p>
            <a:pPr lvl="1" eaLnBrk="1" hangingPunct="1">
              <a:lnSpc>
                <a:spcPct val="90000"/>
              </a:lnSpc>
              <a:spcBef>
                <a:spcPct val="20000"/>
              </a:spcBef>
              <a:buFontTx/>
              <a:buChar char="–"/>
            </a:pPr>
            <a:r>
              <a:rPr lang="en-GB" altLang="it-IT" sz="1600">
                <a:solidFill>
                  <a:srgbClr val="284975"/>
                </a:solidFill>
                <a:latin typeface="Arial" pitchFamily="34" charset="0"/>
              </a:rPr>
              <a:t>Russia (Mosca, San Pietroburgo)</a:t>
            </a:r>
          </a:p>
          <a:p>
            <a:pPr lvl="1" eaLnBrk="1" hangingPunct="1">
              <a:lnSpc>
                <a:spcPct val="90000"/>
              </a:lnSpc>
              <a:spcBef>
                <a:spcPct val="20000"/>
              </a:spcBef>
              <a:buFontTx/>
              <a:buChar char="–"/>
            </a:pPr>
            <a:r>
              <a:rPr lang="en-GB" altLang="it-IT" sz="1600">
                <a:solidFill>
                  <a:srgbClr val="284975"/>
                </a:solidFill>
                <a:latin typeface="Arial" pitchFamily="34" charset="0"/>
              </a:rPr>
              <a:t>Sud Africa (Johannesburg)</a:t>
            </a:r>
          </a:p>
          <a:p>
            <a:pPr lvl="1" eaLnBrk="1" hangingPunct="1">
              <a:lnSpc>
                <a:spcPct val="90000"/>
              </a:lnSpc>
              <a:spcBef>
                <a:spcPct val="20000"/>
              </a:spcBef>
              <a:buFontTx/>
              <a:buChar char="–"/>
            </a:pPr>
            <a:r>
              <a:rPr lang="en-GB" altLang="it-IT" sz="1600">
                <a:solidFill>
                  <a:srgbClr val="284975"/>
                </a:solidFill>
                <a:latin typeface="Arial" pitchFamily="34" charset="0"/>
              </a:rPr>
              <a:t>Spagna (Madrid, Barcellona)</a:t>
            </a:r>
          </a:p>
          <a:p>
            <a:pPr lvl="1" eaLnBrk="1" hangingPunct="1">
              <a:lnSpc>
                <a:spcPct val="90000"/>
              </a:lnSpc>
              <a:spcBef>
                <a:spcPct val="20000"/>
              </a:spcBef>
              <a:buFontTx/>
              <a:buChar char="–"/>
            </a:pPr>
            <a:r>
              <a:rPr lang="en-GB" altLang="it-IT" sz="1600">
                <a:solidFill>
                  <a:srgbClr val="284975"/>
                </a:solidFill>
                <a:latin typeface="Arial" pitchFamily="34" charset="0"/>
              </a:rPr>
              <a:t>Svezia (Goteborg, Stoccolma)</a:t>
            </a:r>
          </a:p>
          <a:p>
            <a:pPr lvl="1" eaLnBrk="1" hangingPunct="1">
              <a:lnSpc>
                <a:spcPct val="90000"/>
              </a:lnSpc>
              <a:spcBef>
                <a:spcPct val="20000"/>
              </a:spcBef>
              <a:buFontTx/>
              <a:buChar char="–"/>
            </a:pPr>
            <a:r>
              <a:rPr lang="en-GB" altLang="it-IT" sz="1600">
                <a:solidFill>
                  <a:srgbClr val="284975"/>
                </a:solidFill>
                <a:latin typeface="Arial" pitchFamily="34" charset="0"/>
              </a:rPr>
              <a:t>Svizzera (Zurigo)</a:t>
            </a:r>
          </a:p>
          <a:p>
            <a:pPr lvl="1" eaLnBrk="1" hangingPunct="1">
              <a:lnSpc>
                <a:spcPct val="90000"/>
              </a:lnSpc>
              <a:spcBef>
                <a:spcPct val="20000"/>
              </a:spcBef>
              <a:buFontTx/>
              <a:buChar char="–"/>
            </a:pPr>
            <a:r>
              <a:rPr lang="en-GB" altLang="it-IT" sz="1600">
                <a:solidFill>
                  <a:srgbClr val="284975"/>
                </a:solidFill>
                <a:latin typeface="Arial" pitchFamily="34" charset="0"/>
              </a:rPr>
              <a:t>Turchia (Istanbul)</a:t>
            </a:r>
          </a:p>
          <a:p>
            <a:pPr lvl="1" eaLnBrk="1" hangingPunct="1">
              <a:lnSpc>
                <a:spcPct val="90000"/>
              </a:lnSpc>
              <a:spcBef>
                <a:spcPct val="20000"/>
              </a:spcBef>
              <a:buFontTx/>
              <a:buChar char="–"/>
            </a:pPr>
            <a:r>
              <a:rPr lang="en-GB" altLang="it-IT" sz="1600">
                <a:solidFill>
                  <a:srgbClr val="284975"/>
                </a:solidFill>
                <a:latin typeface="Arial" pitchFamily="34" charset="0"/>
              </a:rPr>
              <a:t>Emirati  (Dubai)</a:t>
            </a:r>
          </a:p>
          <a:p>
            <a:pPr lvl="1" eaLnBrk="1" hangingPunct="1">
              <a:lnSpc>
                <a:spcPct val="90000"/>
              </a:lnSpc>
              <a:spcBef>
                <a:spcPct val="20000"/>
              </a:spcBef>
              <a:buFontTx/>
              <a:buChar char="–"/>
            </a:pPr>
            <a:r>
              <a:rPr lang="en-GB" altLang="it-IT" sz="1600">
                <a:solidFill>
                  <a:srgbClr val="284975"/>
                </a:solidFill>
                <a:latin typeface="Arial" pitchFamily="34" charset="0"/>
              </a:rPr>
              <a:t>Inghilterra (Londra (2))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it-IT" smtClean="0">
                <a:ea typeface="ＭＳ Ｐゴシック" charset="-128"/>
              </a:rPr>
              <a:t>Presenza Globale - Asia Pac</a:t>
            </a:r>
          </a:p>
        </p:txBody>
      </p:sp>
      <p:sp>
        <p:nvSpPr>
          <p:cNvPr id="7171" name="Rectangle 3"/>
          <p:cNvSpPr>
            <a:spLocks noGrp="1" noChangeArrowheads="1"/>
          </p:cNvSpPr>
          <p:nvPr>
            <p:ph type="body" idx="1"/>
          </p:nvPr>
        </p:nvSpPr>
        <p:spPr/>
        <p:txBody>
          <a:bodyPr/>
          <a:lstStyle/>
          <a:p>
            <a:pPr eaLnBrk="1" hangingPunct="1"/>
            <a:r>
              <a:rPr lang="en-GB" altLang="it-IT" smtClean="0">
                <a:ea typeface="ＭＳ Ｐゴシック" charset="-128"/>
              </a:rPr>
              <a:t>12 Uffici</a:t>
            </a:r>
          </a:p>
          <a:p>
            <a:pPr lvl="1" eaLnBrk="1" hangingPunct="1"/>
            <a:r>
              <a:rPr lang="en-GB" altLang="it-IT" sz="1600" smtClean="0"/>
              <a:t>Australia (Melbourne, Sydney) </a:t>
            </a:r>
          </a:p>
          <a:p>
            <a:pPr lvl="1" eaLnBrk="1" hangingPunct="1"/>
            <a:r>
              <a:rPr lang="en-GB" altLang="it-IT" sz="1600" smtClean="0"/>
              <a:t>Cina (Hong Kong, Shanghai) </a:t>
            </a:r>
          </a:p>
          <a:p>
            <a:pPr lvl="1" eaLnBrk="1" hangingPunct="1"/>
            <a:r>
              <a:rPr lang="en-GB" altLang="it-IT" sz="1600" smtClean="0"/>
              <a:t>India (Delhi, Mumbai, Bangalore, Chennai)</a:t>
            </a:r>
          </a:p>
          <a:p>
            <a:pPr lvl="1" eaLnBrk="1" hangingPunct="1"/>
            <a:r>
              <a:rPr lang="en-GB" altLang="it-IT" sz="1600" smtClean="0"/>
              <a:t>Giappone (Tokyo)</a:t>
            </a:r>
          </a:p>
          <a:p>
            <a:pPr lvl="1" eaLnBrk="1" hangingPunct="1"/>
            <a:r>
              <a:rPr lang="en-GB" altLang="it-IT" sz="1600" smtClean="0"/>
              <a:t>Corea (Seoul)</a:t>
            </a:r>
          </a:p>
          <a:p>
            <a:pPr lvl="1" eaLnBrk="1" hangingPunct="1"/>
            <a:r>
              <a:rPr lang="en-GB" altLang="it-IT" sz="1600" smtClean="0"/>
              <a:t>Malesia (Kuala Lumpur) </a:t>
            </a:r>
          </a:p>
          <a:p>
            <a:pPr lvl="1" eaLnBrk="1" hangingPunct="1"/>
            <a:r>
              <a:rPr lang="en-GB" altLang="it-IT" sz="1600" smtClean="0"/>
              <a:t>Tailandia (Bangkok) </a:t>
            </a:r>
          </a:p>
          <a:p>
            <a:pPr lvl="1" eaLnBrk="1" hangingPunct="1"/>
            <a:endParaRPr lang="en-GB" altLang="it-IT" sz="1600" smtClean="0"/>
          </a:p>
          <a:p>
            <a:pPr eaLnBrk="1" hangingPunct="1"/>
            <a:endParaRPr lang="en-GB" altLang="it-IT" smtClean="0">
              <a:ea typeface="ＭＳ Ｐゴシック"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it-IT" smtClean="0">
                <a:ea typeface="ＭＳ Ｐゴシック" charset="-128"/>
              </a:rPr>
              <a:t>Presenza Globale - America</a:t>
            </a:r>
          </a:p>
        </p:txBody>
      </p:sp>
      <p:sp>
        <p:nvSpPr>
          <p:cNvPr id="8195" name="Rectangle 3"/>
          <p:cNvSpPr>
            <a:spLocks noGrp="1" noChangeArrowheads="1"/>
          </p:cNvSpPr>
          <p:nvPr>
            <p:ph type="body" idx="1"/>
          </p:nvPr>
        </p:nvSpPr>
        <p:spPr/>
        <p:txBody>
          <a:bodyPr/>
          <a:lstStyle/>
          <a:p>
            <a:pPr eaLnBrk="1" hangingPunct="1"/>
            <a:r>
              <a:rPr lang="en-GB" altLang="it-IT" smtClean="0">
                <a:ea typeface="ＭＳ Ｐゴシック" charset="-128"/>
              </a:rPr>
              <a:t>America Latina – 7 Uffici</a:t>
            </a:r>
          </a:p>
          <a:p>
            <a:pPr lvl="1" eaLnBrk="1" hangingPunct="1"/>
            <a:r>
              <a:rPr lang="en-GB" altLang="it-IT" sz="1600" smtClean="0"/>
              <a:t>Argentina (Buenos Aires)</a:t>
            </a:r>
          </a:p>
          <a:p>
            <a:pPr lvl="1" eaLnBrk="1" hangingPunct="1"/>
            <a:r>
              <a:rPr lang="en-GB" altLang="it-IT" sz="1600" smtClean="0"/>
              <a:t>Brasile (Can Paolo, Campinas)</a:t>
            </a:r>
          </a:p>
          <a:p>
            <a:pPr lvl="1" eaLnBrk="1" hangingPunct="1"/>
            <a:r>
              <a:rPr lang="en-GB" altLang="it-IT" sz="1600" smtClean="0"/>
              <a:t>Cile (Santiago)</a:t>
            </a:r>
          </a:p>
          <a:p>
            <a:pPr lvl="1" eaLnBrk="1" hangingPunct="1"/>
            <a:r>
              <a:rPr lang="en-GB" altLang="it-IT" sz="1600" smtClean="0"/>
              <a:t>Colombia (Bogotà)</a:t>
            </a:r>
          </a:p>
          <a:p>
            <a:pPr lvl="1" eaLnBrk="1" hangingPunct="1"/>
            <a:r>
              <a:rPr lang="en-GB" altLang="it-IT" sz="1600" smtClean="0"/>
              <a:t>Panama (Panama City)</a:t>
            </a:r>
          </a:p>
          <a:p>
            <a:pPr lvl="1" eaLnBrk="1" hangingPunct="1"/>
            <a:r>
              <a:rPr lang="en-GB" altLang="it-IT" sz="1600" smtClean="0"/>
              <a:t>Perù (Lima)</a:t>
            </a:r>
          </a:p>
          <a:p>
            <a:pPr lvl="1" eaLnBrk="1" hangingPunct="1"/>
            <a:r>
              <a:rPr lang="en-GB" altLang="it-IT" sz="1600" smtClean="0"/>
              <a:t>Venezuela (Caracas)</a:t>
            </a:r>
          </a:p>
          <a:p>
            <a:pPr lvl="1" eaLnBrk="1" hangingPunct="1"/>
            <a:endParaRPr lang="en-GB" altLang="it-IT" sz="1400" smtClean="0"/>
          </a:p>
          <a:p>
            <a:pPr eaLnBrk="1" hangingPunct="1"/>
            <a:r>
              <a:rPr lang="en-GB" altLang="it-IT" smtClean="0">
                <a:ea typeface="ＭＳ Ｐゴシック" charset="-128"/>
              </a:rPr>
              <a:t>Nord America  - 7 Uffici</a:t>
            </a:r>
          </a:p>
          <a:p>
            <a:pPr lvl="1" eaLnBrk="1" hangingPunct="1"/>
            <a:r>
              <a:rPr lang="en-GB" altLang="it-IT" sz="1600" smtClean="0"/>
              <a:t>USA (Boston, Charlotte, Chicago, Houston, Miami, San Francisco)</a:t>
            </a:r>
          </a:p>
          <a:p>
            <a:pPr lvl="1" eaLnBrk="1" hangingPunct="1"/>
            <a:r>
              <a:rPr lang="en-GB" altLang="it-IT" sz="1600" smtClean="0"/>
              <a:t>Canada (Toronto)</a:t>
            </a:r>
          </a:p>
          <a:p>
            <a:pPr eaLnBrk="1" hangingPunct="1"/>
            <a:endParaRPr lang="en-GB" altLang="it-IT" sz="1400" smtClean="0">
              <a:ea typeface="ＭＳ Ｐゴシック" charset="-128"/>
            </a:endParaRPr>
          </a:p>
          <a:p>
            <a:pPr lvl="1" eaLnBrk="1" hangingPunct="1"/>
            <a:endParaRPr lang="en-GB" altLang="it-IT"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body" idx="4294967295"/>
          </p:nvPr>
        </p:nvSpPr>
        <p:spPr>
          <a:xfrm>
            <a:off x="685800" y="2133600"/>
            <a:ext cx="8458200" cy="4114800"/>
          </a:xfrm>
        </p:spPr>
        <p:txBody>
          <a:bodyPr/>
          <a:lstStyle/>
          <a:p>
            <a:pPr marL="268288" indent="-268288" algn="just" eaLnBrk="1" hangingPunct="1">
              <a:lnSpc>
                <a:spcPct val="90000"/>
              </a:lnSpc>
            </a:pPr>
            <a:r>
              <a:rPr lang="en-US" altLang="it-IT" sz="2000" b="1" smtClean="0"/>
              <a:t>TRANSEARCH International opera in Italia dal 1983 attraverso Proper s.r.l. che, f</a:t>
            </a:r>
            <a:r>
              <a:rPr lang="it-IT" altLang="it-IT" sz="2000" b="1" smtClean="0"/>
              <a:t>ondata nel 1979, è attiva oggi con tre linee di business e 19 professionisti impiegati stabilmente</a:t>
            </a:r>
          </a:p>
          <a:p>
            <a:pPr marL="819150" lvl="1" eaLnBrk="1" hangingPunct="1">
              <a:lnSpc>
                <a:spcPct val="90000"/>
              </a:lnSpc>
              <a:spcBef>
                <a:spcPct val="100000"/>
              </a:spcBef>
            </a:pPr>
            <a:r>
              <a:rPr lang="it-IT" altLang="it-IT" sz="2000" b="1" smtClean="0"/>
              <a:t>Senior Management Search:   TRANSEARCH Italia</a:t>
            </a:r>
          </a:p>
          <a:p>
            <a:pPr marL="819150" lvl="1" eaLnBrk="1" hangingPunct="1">
              <a:lnSpc>
                <a:spcPct val="90000"/>
              </a:lnSpc>
              <a:spcBef>
                <a:spcPct val="100000"/>
              </a:spcBef>
            </a:pPr>
            <a:r>
              <a:rPr lang="it-IT" altLang="it-IT" sz="2000" b="1" smtClean="0"/>
              <a:t>Middle Management:  PROPER</a:t>
            </a:r>
          </a:p>
          <a:p>
            <a:pPr marL="819150" lvl="1" eaLnBrk="1" hangingPunct="1">
              <a:lnSpc>
                <a:spcPct val="90000"/>
              </a:lnSpc>
              <a:spcBef>
                <a:spcPct val="100000"/>
              </a:spcBef>
            </a:pPr>
            <a:r>
              <a:rPr lang="it-IT" altLang="it-IT" sz="2000" b="1" smtClean="0"/>
              <a:t>HR Management and Business Consulting:   PROPER Consulting</a:t>
            </a:r>
          </a:p>
          <a:p>
            <a:pPr marL="268288" indent="-268288" algn="just" eaLnBrk="1" hangingPunct="1">
              <a:lnSpc>
                <a:spcPct val="90000"/>
              </a:lnSpc>
              <a:spcBef>
                <a:spcPct val="100000"/>
              </a:spcBef>
            </a:pPr>
            <a:r>
              <a:rPr lang="it-IT" altLang="it-IT" sz="2000" b="1" smtClean="0"/>
              <a:t>In TRANSEARCH Italia operano 4 Partners con competenze rilevanti in tutti i settori economici ad esclusione dei Prodotti e Servizi Finanziari</a:t>
            </a:r>
          </a:p>
        </p:txBody>
      </p:sp>
      <p:sp>
        <p:nvSpPr>
          <p:cNvPr id="9219" name="Text Box 6"/>
          <p:cNvSpPr txBox="1">
            <a:spLocks noChangeArrowheads="1"/>
          </p:cNvSpPr>
          <p:nvPr/>
        </p:nvSpPr>
        <p:spPr bwMode="auto">
          <a:xfrm>
            <a:off x="4967288" y="144463"/>
            <a:ext cx="20161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endParaRPr lang="it-IT" altLang="it-IT">
              <a:cs typeface="Arial" pitchFamily="34" charset="0"/>
            </a:endParaRPr>
          </a:p>
        </p:txBody>
      </p:sp>
      <p:sp>
        <p:nvSpPr>
          <p:cNvPr id="9220" name="Rectangle 10"/>
          <p:cNvSpPr>
            <a:spLocks noChangeArrowheads="1"/>
          </p:cNvSpPr>
          <p:nvPr/>
        </p:nvSpPr>
        <p:spPr bwMode="auto">
          <a:xfrm>
            <a:off x="323850" y="1196975"/>
            <a:ext cx="8569325" cy="509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fr-FR" altLang="it-IT" sz="2800" b="1">
                <a:solidFill>
                  <a:schemeClr val="bg1"/>
                </a:solidFill>
                <a:latin typeface="Arial" pitchFamily="34" charset="0"/>
              </a:rPr>
              <a:t>TRANSEARCH Italia</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323850" y="1196975"/>
            <a:ext cx="8569325" cy="509588"/>
          </a:xfrm>
        </p:spPr>
        <p:txBody>
          <a:bodyPr/>
          <a:lstStyle/>
          <a:p>
            <a:pPr eaLnBrk="1" hangingPunct="1"/>
            <a:r>
              <a:rPr lang="fr-FR" altLang="it-IT" sz="2800" smtClean="0"/>
              <a:t>TRANSEARCH Italia </a:t>
            </a:r>
            <a:r>
              <a:rPr lang="fr-FR" altLang="it-IT" sz="1800" smtClean="0"/>
              <a:t>(segue)</a:t>
            </a:r>
          </a:p>
        </p:txBody>
      </p:sp>
      <p:sp>
        <p:nvSpPr>
          <p:cNvPr id="10243" name="Rectangle 3"/>
          <p:cNvSpPr>
            <a:spLocks noGrp="1" noChangeArrowheads="1"/>
          </p:cNvSpPr>
          <p:nvPr>
            <p:ph type="body" idx="1"/>
          </p:nvPr>
        </p:nvSpPr>
        <p:spPr>
          <a:xfrm>
            <a:off x="323850" y="1989138"/>
            <a:ext cx="8569325" cy="4535487"/>
          </a:xfrm>
        </p:spPr>
        <p:txBody>
          <a:bodyPr/>
          <a:lstStyle/>
          <a:p>
            <a:pPr marL="0" indent="0" algn="just" eaLnBrk="1" hangingPunct="1">
              <a:spcBef>
                <a:spcPct val="0"/>
              </a:spcBef>
              <a:buFontTx/>
              <a:buNone/>
            </a:pPr>
            <a:r>
              <a:rPr lang="en-GB" altLang="it-IT" sz="1800" b="1" smtClean="0"/>
              <a:t>Nella ricerca di manager la scelta della società di executive search cui affidare l’incarico è seconda per importanza solo alla scelta del miglior candidato.</a:t>
            </a:r>
          </a:p>
          <a:p>
            <a:pPr marL="0" indent="0" algn="just" eaLnBrk="1" hangingPunct="1">
              <a:spcBef>
                <a:spcPct val="0"/>
              </a:spcBef>
              <a:buFontTx/>
              <a:buNone/>
            </a:pPr>
            <a:endParaRPr lang="en-GB" altLang="it-IT" sz="1800" b="1" smtClean="0"/>
          </a:p>
          <a:p>
            <a:pPr marL="0" indent="0" algn="just" eaLnBrk="1" hangingPunct="1">
              <a:spcBef>
                <a:spcPct val="0"/>
              </a:spcBef>
              <a:buFontTx/>
              <a:buNone/>
            </a:pPr>
            <a:r>
              <a:rPr lang="en-GB" altLang="it-IT" sz="1800" b="1" smtClean="0"/>
              <a:t>TRANSEARCH Italia è una società di executive search, che possiede un patrimonio complessivo di oltre 70 anni di idee e di esperienza.</a:t>
            </a:r>
          </a:p>
          <a:p>
            <a:pPr marL="0" indent="0" algn="just" eaLnBrk="1" hangingPunct="1">
              <a:spcBef>
                <a:spcPct val="0"/>
              </a:spcBef>
              <a:buFontTx/>
              <a:buNone/>
            </a:pPr>
            <a:endParaRPr lang="en-GB" altLang="it-IT" sz="1800" b="1" smtClean="0"/>
          </a:p>
          <a:p>
            <a:pPr marL="0" indent="0" algn="just" eaLnBrk="1" hangingPunct="1">
              <a:spcBef>
                <a:spcPct val="0"/>
              </a:spcBef>
              <a:buFontTx/>
              <a:buNone/>
            </a:pPr>
            <a:r>
              <a:rPr lang="en-GB" altLang="it-IT" sz="1800" b="1" smtClean="0"/>
              <a:t>TRANSEARCH Italia è al centro di una rete di società presenti in 37 Paesi al mondo con 58 uffici, in grado di assistere le aziende nella ricerca di manager di talento anche oltre i confini nazionali.</a:t>
            </a:r>
          </a:p>
          <a:p>
            <a:pPr marL="0" indent="0" algn="just" eaLnBrk="1" hangingPunct="1">
              <a:spcBef>
                <a:spcPct val="0"/>
              </a:spcBef>
              <a:buFontTx/>
              <a:buNone/>
            </a:pPr>
            <a:endParaRPr lang="en-GB" altLang="it-IT" sz="1800" b="1" smtClean="0"/>
          </a:p>
          <a:p>
            <a:pPr marL="0" indent="0" algn="just" eaLnBrk="1" hangingPunct="1">
              <a:spcBef>
                <a:spcPct val="0"/>
              </a:spcBef>
              <a:buFontTx/>
              <a:buNone/>
            </a:pPr>
            <a:r>
              <a:rPr lang="en-GB" altLang="it-IT" sz="1800" b="1" smtClean="0"/>
              <a:t>Per TRANSEARCH Italia ogni cliente è unico così come è unico ogni progetto di ricerca.</a:t>
            </a:r>
          </a:p>
          <a:p>
            <a:pPr marL="0" indent="0" algn="just" eaLnBrk="1" hangingPunct="1">
              <a:spcBef>
                <a:spcPct val="0"/>
              </a:spcBef>
              <a:buFontTx/>
              <a:buNone/>
            </a:pPr>
            <a:endParaRPr lang="en-GB" altLang="it-IT" sz="1800" b="1" smtClean="0"/>
          </a:p>
          <a:p>
            <a:pPr marL="0" indent="0" algn="just" eaLnBrk="1" hangingPunct="1">
              <a:spcBef>
                <a:spcPct val="0"/>
              </a:spcBef>
              <a:buFontTx/>
              <a:buNone/>
            </a:pPr>
            <a:r>
              <a:rPr lang="en-GB" altLang="it-IT" sz="1800" b="1" smtClean="0"/>
              <a:t>Solo con un incontro diretto è possibile comprendere in profondità le reciproche aspettative.</a:t>
            </a:r>
            <a:endParaRPr lang="fr-FR" altLang="it-IT" sz="1800" b="1"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fr-FR" altLang="it-IT" smtClean="0"/>
              <a:t> </a:t>
            </a:r>
            <a:r>
              <a:rPr lang="fr-FR" altLang="it-IT" sz="2800" smtClean="0"/>
              <a:t>Il Know-how</a:t>
            </a:r>
          </a:p>
        </p:txBody>
      </p:sp>
      <p:sp>
        <p:nvSpPr>
          <p:cNvPr id="11267" name="Rectangle 3"/>
          <p:cNvSpPr>
            <a:spLocks noGrp="1" noChangeArrowheads="1"/>
          </p:cNvSpPr>
          <p:nvPr>
            <p:ph type="body" idx="1"/>
          </p:nvPr>
        </p:nvSpPr>
        <p:spPr>
          <a:xfrm>
            <a:off x="323850" y="1989138"/>
            <a:ext cx="8569325" cy="4535487"/>
          </a:xfrm>
        </p:spPr>
        <p:txBody>
          <a:bodyPr/>
          <a:lstStyle/>
          <a:p>
            <a:pPr marL="0" indent="0" algn="just" eaLnBrk="1" hangingPunct="1">
              <a:spcBef>
                <a:spcPct val="0"/>
              </a:spcBef>
              <a:buFontTx/>
              <a:buNone/>
            </a:pPr>
            <a:endParaRPr lang="en-GB" altLang="it-IT" sz="1800" b="1" smtClean="0"/>
          </a:p>
          <a:p>
            <a:pPr marL="0" indent="0" algn="just" eaLnBrk="1" hangingPunct="1">
              <a:spcBef>
                <a:spcPct val="0"/>
              </a:spcBef>
              <a:buFontTx/>
              <a:buNone/>
            </a:pPr>
            <a:endParaRPr lang="en-GB" altLang="it-IT" sz="1800" b="1" smtClean="0"/>
          </a:p>
          <a:p>
            <a:pPr marL="0" indent="0" algn="just" eaLnBrk="1" hangingPunct="1">
              <a:spcBef>
                <a:spcPct val="0"/>
              </a:spcBef>
              <a:buFontTx/>
              <a:buNone/>
            </a:pPr>
            <a:r>
              <a:rPr lang="en-GB" altLang="it-IT" sz="1800" b="1" smtClean="0"/>
              <a:t>TRANSEARCH Italia assiste i clienti nella ricerca di manager di alto profilo ed è in grado di portare un contributo di valore in azienda.</a:t>
            </a:r>
          </a:p>
          <a:p>
            <a:pPr marL="0" indent="0" algn="just" eaLnBrk="1" hangingPunct="1">
              <a:spcBef>
                <a:spcPct val="0"/>
              </a:spcBef>
              <a:buFontTx/>
              <a:buNone/>
            </a:pPr>
            <a:endParaRPr lang="en-GB" altLang="it-IT" sz="1800" b="1" smtClean="0"/>
          </a:p>
          <a:p>
            <a:pPr marL="0" indent="0" algn="just" eaLnBrk="1" hangingPunct="1">
              <a:spcBef>
                <a:spcPct val="0"/>
              </a:spcBef>
              <a:buFontTx/>
              <a:buNone/>
            </a:pPr>
            <a:r>
              <a:rPr lang="en-GB" altLang="it-IT" sz="1800" b="1" smtClean="0"/>
              <a:t>Industria, beni di largo consumo e grande distribuzione, media, telecomunicazioni, tessile e abbigliamento, beni di lusso, servizi; in questi principali settori i partner di TRANSEARCH Italia hanno l’expertise per fornire le migliori soluzioni nella consulenza di executive search ad aziende di piccole, medie e grandi dimensioni, sia italiane che estere, multinazionali e imprese familiari.</a:t>
            </a:r>
          </a:p>
          <a:p>
            <a:pPr marL="0" indent="0" algn="just" eaLnBrk="1" hangingPunct="1">
              <a:spcBef>
                <a:spcPct val="0"/>
              </a:spcBef>
              <a:buFontTx/>
              <a:buNone/>
            </a:pPr>
            <a:endParaRPr lang="en-GB" altLang="it-IT" sz="1800" b="1" smtClean="0"/>
          </a:p>
          <a:p>
            <a:pPr marL="0" indent="0" algn="just" eaLnBrk="1" hangingPunct="1">
              <a:spcBef>
                <a:spcPct val="0"/>
              </a:spcBef>
              <a:buFontTx/>
              <a:buNone/>
            </a:pPr>
            <a:endParaRPr lang="fr-FR" altLang="it-IT" sz="3600" b="1"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fr-FR" altLang="it-IT" sz="2800" smtClean="0"/>
              <a:t>L’attenzione al cliente</a:t>
            </a:r>
          </a:p>
        </p:txBody>
      </p:sp>
      <p:sp>
        <p:nvSpPr>
          <p:cNvPr id="12291" name="Rectangle 3"/>
          <p:cNvSpPr>
            <a:spLocks noGrp="1" noChangeArrowheads="1"/>
          </p:cNvSpPr>
          <p:nvPr>
            <p:ph type="body" idx="1"/>
          </p:nvPr>
        </p:nvSpPr>
        <p:spPr>
          <a:xfrm>
            <a:off x="323850" y="2133600"/>
            <a:ext cx="8569325" cy="4535488"/>
          </a:xfrm>
        </p:spPr>
        <p:txBody>
          <a:bodyPr/>
          <a:lstStyle/>
          <a:p>
            <a:pPr marL="0" indent="0" algn="just" eaLnBrk="1" hangingPunct="1">
              <a:spcBef>
                <a:spcPct val="0"/>
              </a:spcBef>
              <a:buFontTx/>
              <a:buNone/>
            </a:pPr>
            <a:endParaRPr lang="en-GB" altLang="it-IT" sz="1800" b="1" smtClean="0"/>
          </a:p>
          <a:p>
            <a:pPr marL="0" indent="0" algn="just" eaLnBrk="1" hangingPunct="1">
              <a:spcBef>
                <a:spcPct val="0"/>
              </a:spcBef>
              <a:buFontTx/>
              <a:buNone/>
            </a:pPr>
            <a:endParaRPr lang="en-GB" altLang="it-IT" sz="1800" b="1" smtClean="0"/>
          </a:p>
          <a:p>
            <a:pPr marL="0" indent="0" algn="just" eaLnBrk="1" hangingPunct="1">
              <a:spcBef>
                <a:spcPct val="0"/>
              </a:spcBef>
              <a:buFontTx/>
              <a:buNone/>
            </a:pPr>
            <a:r>
              <a:rPr lang="en-GB" altLang="it-IT" sz="1800" b="1" smtClean="0"/>
              <a:t>L’obiettivo di TRANSEARCH Italia è quello di costruire relazioni che durino nel tempo e, per offrire ad ogni singolo cliente la piena attenzione di cui ha diritto, ha deciso di dedicarsi ad un numero limitato di aziende.</a:t>
            </a:r>
          </a:p>
          <a:p>
            <a:pPr marL="0" indent="0" algn="just" eaLnBrk="1" hangingPunct="1">
              <a:spcBef>
                <a:spcPct val="0"/>
              </a:spcBef>
              <a:buFontTx/>
              <a:buNone/>
            </a:pPr>
            <a:endParaRPr lang="en-GB" altLang="it-IT" sz="1800" b="1" smtClean="0"/>
          </a:p>
          <a:p>
            <a:pPr marL="0" indent="0" algn="just" eaLnBrk="1" hangingPunct="1">
              <a:spcBef>
                <a:spcPct val="0"/>
              </a:spcBef>
              <a:buFontTx/>
              <a:buNone/>
            </a:pPr>
            <a:r>
              <a:rPr lang="en-GB" altLang="it-IT" sz="1800" b="1" smtClean="0"/>
              <a:t>In quest’ottica si inserisce anche la scelta strategica di circoscrivere la lista dei clienti che operano nello stesso settore.</a:t>
            </a:r>
          </a:p>
          <a:p>
            <a:pPr marL="0" indent="0" algn="just" eaLnBrk="1" hangingPunct="1">
              <a:spcBef>
                <a:spcPct val="0"/>
              </a:spcBef>
              <a:buFontTx/>
              <a:buNone/>
            </a:pPr>
            <a:endParaRPr lang="en-GB" altLang="it-IT" sz="1800" b="1" smtClean="0"/>
          </a:p>
          <a:p>
            <a:pPr marL="0" indent="0" algn="just" eaLnBrk="1" hangingPunct="1">
              <a:spcBef>
                <a:spcPct val="0"/>
              </a:spcBef>
              <a:buFontTx/>
              <a:buNone/>
            </a:pPr>
            <a:endParaRPr lang="fr-FR" altLang="it-IT" sz="2400" b="1"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RANSEARCH Slide Presentation 08-2004">
  <a:themeElements>
    <a:clrScheme name="TRANSEARCH Slide Presentation 08-200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RANSEARCH Slide Presentation 08-2004">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RANSEARCH Slide Presentation 08-200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RANSEARCH Slide Presentation 08-200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RANSEARCH Slide Presentation 08-200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RANSEARCH Slide Presentation 08-200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RANSEARCH Slide Presentation 08-200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RANSEARCH Slide Presentation 08-200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RANSEARCH Slide Presentation 08-200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RANSEARCH Slide Presentation 08-200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RANSEARCH Slide Presentation 08-200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RANSEARCH Slide Presentation 08-200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RANSEARCH Slide Presentation 08-200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RANSEARCH Slide Presentation 08-200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H:\CETRA\TRANSEARCH\Präsentationen deutsch\TRANSEARCH Slide Presentation 08-2004.ppt</Template>
  <TotalTime>649</TotalTime>
  <Words>1299</Words>
  <Application>Microsoft Office PowerPoint</Application>
  <PresentationFormat>Presentazione su schermo (4:3)</PresentationFormat>
  <Paragraphs>199</Paragraphs>
  <Slides>17</Slides>
  <Notes>17</Notes>
  <HiddenSlides>0</HiddenSlides>
  <MMClips>0</MMClips>
  <ScaleCrop>false</ScaleCrop>
  <HeadingPairs>
    <vt:vector size="4" baseType="variant">
      <vt:variant>
        <vt:lpstr>Tema</vt:lpstr>
      </vt:variant>
      <vt:variant>
        <vt:i4>2</vt:i4>
      </vt:variant>
      <vt:variant>
        <vt:lpstr>Titoli diapositive</vt:lpstr>
      </vt:variant>
      <vt:variant>
        <vt:i4>17</vt:i4>
      </vt:variant>
    </vt:vector>
  </HeadingPairs>
  <TitlesOfParts>
    <vt:vector size="19" baseType="lpstr">
      <vt:lpstr>TRANSEARCH Slide Presentation 08-2004</vt:lpstr>
      <vt:lpstr>Default Design</vt:lpstr>
      <vt:lpstr>Presentazione standard di PowerPoint</vt:lpstr>
      <vt:lpstr>TRANSEARCH International</vt:lpstr>
      <vt:lpstr>Presenza Globale - EMEA</vt:lpstr>
      <vt:lpstr>Presenza Globale - Asia Pac</vt:lpstr>
      <vt:lpstr>Presenza Globale - America</vt:lpstr>
      <vt:lpstr>Presentazione standard di PowerPoint</vt:lpstr>
      <vt:lpstr>TRANSEARCH Italia (segue)</vt:lpstr>
      <vt:lpstr> Il Know-how</vt:lpstr>
      <vt:lpstr>L’attenzione al cliente</vt:lpstr>
      <vt:lpstr>Quattro punti che fanno la differenza</vt:lpstr>
      <vt:lpstr>Quattro punti che fanno la differenza (segue)</vt:lpstr>
      <vt:lpstr>   Il processo  ... </vt:lpstr>
      <vt:lpstr>     Il processo   (segue)</vt:lpstr>
      <vt:lpstr>     Il processo   (segue)</vt:lpstr>
      <vt:lpstr>     Un’intesa vincente</vt:lpstr>
      <vt:lpstr>Professionalità e riservatezza</vt:lpstr>
      <vt:lpstr>Professionalità e riservatezza  (segue)</vt:lpstr>
    </vt:vector>
  </TitlesOfParts>
  <Company>TRANSEARCH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Celeste Otto</dc:creator>
  <cp:lastModifiedBy>Mauro</cp:lastModifiedBy>
  <cp:revision>192</cp:revision>
  <cp:lastPrinted>2013-10-11T14:09:58Z</cp:lastPrinted>
  <dcterms:created xsi:type="dcterms:W3CDTF">2001-07-13T12:57:23Z</dcterms:created>
  <dcterms:modified xsi:type="dcterms:W3CDTF">2013-10-11T14:12:08Z</dcterms:modified>
</cp:coreProperties>
</file>